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7" r:id="rId2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98" autoAdjust="0"/>
    <p:restoredTop sz="94660"/>
  </p:normalViewPr>
  <p:slideViewPr>
    <p:cSldViewPr>
      <p:cViewPr varScale="1">
        <p:scale>
          <a:sx n="64" d="100"/>
          <a:sy n="64" d="100"/>
        </p:scale>
        <p:origin x="89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D95AA69-0F3D-4219-BBF6-DD87F463B33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41" tIns="42670" rIns="85341" bIns="42670" numCol="1" anchor="t" anchorCtr="0" compatLnSpc="1">
            <a:prstTxWarp prst="textNoShape">
              <a:avLst/>
            </a:prstTxWarp>
          </a:bodyPr>
          <a:lstStyle>
            <a:lvl1pPr defTabSz="854075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02F2328-12D4-4170-A7BC-CB1A53FBE6A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82912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41" tIns="42670" rIns="85341" bIns="42670" numCol="1" anchor="t" anchorCtr="0" compatLnSpc="1">
            <a:prstTxWarp prst="textNoShape">
              <a:avLst/>
            </a:prstTxWarp>
          </a:bodyPr>
          <a:lstStyle>
            <a:lvl1pPr algn="r" defTabSz="854075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776F9085-517C-493D-B886-C079E5D9807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8291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41" tIns="42670" rIns="85341" bIns="42670" numCol="1" anchor="b" anchorCtr="0" compatLnSpc="1">
            <a:prstTxWarp prst="textNoShape">
              <a:avLst/>
            </a:prstTxWarp>
          </a:bodyPr>
          <a:lstStyle>
            <a:lvl1pPr defTabSz="854075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907A2CB-26DB-439B-AAE2-F9BC2037EAC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831263"/>
            <a:ext cx="2982912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41" tIns="42670" rIns="85341" bIns="42670" numCol="1" anchor="b" anchorCtr="0" compatLnSpc="1">
            <a:prstTxWarp prst="textNoShape">
              <a:avLst/>
            </a:prstTxWarp>
          </a:bodyPr>
          <a:lstStyle>
            <a:lvl1pPr algn="r" defTabSz="854075" eaLnBrk="1" hangingPunct="1">
              <a:defRPr sz="1100">
                <a:latin typeface="Arial" panose="020B0604020202020204" pitchFamily="34" charset="0"/>
              </a:defRPr>
            </a:lvl1pPr>
          </a:lstStyle>
          <a:p>
            <a:fld id="{71D0FB59-ADC0-4206-A9CF-688336271C6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8F4E9CA-D39D-44DE-A457-0A7FBD028E6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44E9D80-2170-41FD-B57B-4145E7F2E70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D8FBDE1-3675-4448-8B5A-3BB8BDA029BC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16013" y="696913"/>
            <a:ext cx="4649787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942B372C-1256-42F9-8FC6-7E30CA4669C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414838"/>
            <a:ext cx="5505450" cy="418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469FCD59-E49D-4FC6-8EE1-298E035EE70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2C0FCF89-0FF3-47E0-8EE4-184C8D1697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C808AACE-5B46-4432-A09C-7D440D3BE0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4EDFE2-982F-471C-9436-F23030A04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4886A0-8B80-41D9-A5BA-BA64F0D9DE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102A07A-A0DF-4738-9A23-9EC41EB028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217A6-2CA9-43FB-8EDD-FF1EFD7204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6690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667F9C3-6F2E-4720-B84B-624DFFF58F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C238C5-C11C-4336-8C1F-E33BB52A7C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7712BA-E79A-44F4-BCE3-D1D6FC4CED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0E96E2-B9E1-41FA-93BE-698FDAB247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565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9F2948D-8005-48FD-A2AE-018202B6C4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E6DE33-0B82-4CD6-8B1D-2E9EF098C8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C67873-9A28-407B-AEC5-439C616C9E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EE433-16A3-4E1A-9A69-591BAED484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1238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EA7F8F-2FDE-4F9B-8503-FE8299BC9D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245860-D354-429E-8D40-FBAE10F6A3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CF1031-C65D-47A2-AC39-F336E54B01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C96244-89F4-407F-AB59-CB5BC710D5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7451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5B649-EDEF-4DD2-8BAF-22FCFE00DB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A9E2C7-9136-4072-8873-96207B8618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1B28C7-457E-491A-A28E-9910F5A3AB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DFB9CA-CB33-44D8-A5CB-EA3584F826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3995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D4CF48-F7EF-4579-B091-BDC0601EFA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654DB3-3507-44BF-8BA2-9234B60A90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FBE8FB-E033-46D2-BC03-5946F926BF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9C4457-B93C-4A25-A281-6055CBA1C7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9822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F5C2249-334E-4FBE-9144-74422EA5C4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0B1620E-A70E-4AF1-B2F0-6C6B440033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6777AD4-8468-4A8F-BBE6-8A62A3CBE0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22D269-D072-486A-8DE1-40BDE8E329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8387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6413A6D-10A1-4698-840E-D120A53BB2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D9ACF70-7FEA-4299-8A4F-42732D1E97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FFA0C91-3607-44C0-A72D-D34B939522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4019F8-3F31-4F5B-B445-C26650CFFF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415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A89388A-677F-444A-AF86-BC3E50F9FA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7EC284D-48BA-46F5-ADE2-2C6C56BF5E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5A6369E-3D09-42F4-B5C8-EFF6627793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7C90CF-2942-42F2-A8FC-421A0DC876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0371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51E5D2-012A-49A8-9483-9F76BCEE91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E4765A-A12B-4B16-B280-3293C5CD23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6A8481-5C03-4DA4-9392-AE64299EBC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8A7A2B-B4C5-4205-BF3F-D84B80F6AA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5919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623070-E039-4EFF-8234-5457B33863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FF1550-92DF-4738-8684-EBE983ED42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A1CC39-9E7C-4178-92A0-35BE4398FC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CB47BA-2494-4AB2-8334-62AE50DD4B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7146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11BA146-F8A8-45E3-9C25-401A60916C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F4E15FD-0DB8-4360-8F8A-440486A2FB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6F15B83-8344-4185-AB78-464C5E0AA01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B374FDE-733F-4CBE-9DFF-56989C126E1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6FFE19B-5B9E-41DF-9902-2D00FC01431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BC3BE4E1-82F5-4F5E-9200-E1725E13718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D6E76A3C-306F-4A29-889C-C764304FA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F806C6-3DF1-41DF-81D2-4E645D79DC69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B57831A5-9CF3-41AB-82AD-589F3DC157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“Ice Breaker” Exercise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5A8904D3-7EE8-450E-A2BE-11D6F63D16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/>
              <a:t>Name (pronounce carefully and correctly)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Last school attended (e.g., Pierce College or a HS)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Hobbies/Sports/Other Activities?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Favorite place visited (or would like to visit)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Something special about you that only your very closest friends know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How does a Bachelor’s Degree in Management contribute to your personal or professional goals?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What do you want to be doing </a:t>
            </a:r>
            <a:r>
              <a:rPr lang="en-US" altLang="en-US" sz="2000" i="1"/>
              <a:t>one</a:t>
            </a:r>
            <a:r>
              <a:rPr lang="en-US" altLang="en-US" sz="2000"/>
              <a:t> year after graduation? …</a:t>
            </a:r>
            <a:r>
              <a:rPr lang="en-US" altLang="en-US" sz="2000" i="1"/>
              <a:t>five</a:t>
            </a:r>
            <a:r>
              <a:rPr lang="en-US" altLang="en-US" sz="2000"/>
              <a:t> years after graduation?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Lucida Sans Unicode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6801</TotalTime>
  <Words>88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Verdana</vt:lpstr>
      <vt:lpstr>Arial</vt:lpstr>
      <vt:lpstr>Lucida Sans Unicode</vt:lpstr>
      <vt:lpstr>Lucida Sans</vt:lpstr>
      <vt:lpstr>Default Design</vt:lpstr>
      <vt:lpstr>“Ice Breaker” Exercise</vt:lpstr>
    </vt:vector>
  </TitlesOfParts>
  <Company>CSU,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Improvement in Web Accessibility and Technical Quality</dc:title>
  <dc:creator>wsmith</dc:creator>
  <cp:lastModifiedBy>Smith, Wayne W</cp:lastModifiedBy>
  <cp:revision>150</cp:revision>
  <dcterms:created xsi:type="dcterms:W3CDTF">2008-04-21T00:35:01Z</dcterms:created>
  <dcterms:modified xsi:type="dcterms:W3CDTF">2021-12-18T23:44:14Z</dcterms:modified>
</cp:coreProperties>
</file>