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5AE760-4575-469C-BBF4-DED3AAD883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83C04E-4ED6-4A93-8306-EF0BD3686CD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C5DBB74-E860-4D84-9D6B-D275906332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F0D3C00-BAE9-4EF8-8D21-1C8B3561B8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10C9612-1739-4C5D-90CF-F4F1B02648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2844D7A-F831-4074-A2BA-61780521D3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B5FF74F-CC67-4D88-A034-2277D96D12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BFC7C5A-DD5F-496C-A7F5-7D0878FD0B0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4CF17FA4-AE39-4AE6-9634-1C4A62FE6A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76738D9-A34D-44CB-93BC-56807FE547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D1B62C9-BCA7-4756-8A09-C7410845D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C91A6779-FA90-4A37-9C7C-6AE1F082F5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D9A457-4295-4D64-8037-45F5C1B60C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9F3CAE-AD2B-46B3-9F3A-0C4BBD2240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3333BD-D832-48DF-AE77-F26DCE61A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F8AB4-6CDA-4531-9E50-389E269CE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42398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EAC730-98E9-4217-A535-C306BC9C0D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F7843-07FE-4BA3-ACD3-793AB2A72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CAFE96-F6B9-4787-AB97-49EE1DFD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ABB56-5B36-4D37-AF97-3E9B9E96D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02993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7CDAFD-ABFB-4B60-86BE-DD38ECAD1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9AF10-4CB2-4268-8666-31485EACE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1ABB56-A3CE-441C-BDA8-65DD8B46B2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70F00-361B-491E-A146-CC01B8699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04183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921414-3B4B-4E82-85CC-8654AC212F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3D2B1F-1675-41AD-9C78-B8226187A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6D40F3-0946-4C4B-93DD-A6319B8792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E507D-7F6D-4DEF-A553-4D3664C24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508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A2B7A5-AE16-448F-AFD9-24B271382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D94F61-53FD-4909-9F96-DF37176D7F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DEC2B1-4A5D-46AA-9C19-1EC974A8C3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D4FD3-CB1F-4593-BA6D-1545F5757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27399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087358-AADD-4132-ABB7-763EBCACF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656FB8-30E3-47AC-81AE-DC143E4D9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67CE94-30ED-4273-855A-8BE8489B0D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0939AE-F165-4594-8608-BED2C864A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05516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AA6238-3CDC-4D2E-9D0B-144ACA07FC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053195-0AB1-49AF-851F-7FEEB586AF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EB51D9-BAA7-4ACE-BFF9-449A1BADD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C8964-91C6-4EE9-91FE-A196FFAEA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22717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185EA92-E4FA-427E-ADFF-1E4197D8E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6342D9-1530-4809-A238-9D1100EA3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CEE0AD8-9115-4A35-9587-BE0458979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2DB1D-C1B5-47A1-B9FC-198D83D82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5526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3BF4B85-DE37-44D3-BDBC-A068D0324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60DE68-456F-470A-8483-97BACDE7F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141616-1773-4B63-9B4C-CFA43F661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F09C2-C75D-45BA-A3C3-06F9D73C75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12471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3803620-B74D-4D75-B42E-4E7869758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19F112-8805-41AC-B694-18EDC8EF6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2FFE9C-7F0E-4696-B534-57ABD276C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A9499-F820-458B-B1D0-C3E8A16BA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5462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78846-AB60-4EE3-8094-6788E517E0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DDF717-0FC5-432C-AD07-3AF949B6DC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9EF9E7-4207-4E76-A76E-CBC8D9BF7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6D950-3407-4E56-9EA0-27B7B594C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379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3ABAEB-6BC0-4D94-95A2-C58D22392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8B32D-42EF-42FC-928E-4D7CCC4803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D00AEF-5EB4-4BFD-A6E4-1E777BCF9E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A50F8-2E28-4973-B757-F4B57DE46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62630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5AAF1D-A15C-4CB7-BC9C-2E1002CBC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F2D29C-7A87-464C-A531-A42C9C15D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8085465-CCFC-4FBF-86A1-4DCA2AB55A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1E14CD-A4BA-41F8-AF21-62E1E8D857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7D7195-2B3A-44DA-9F91-5F056EA752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73924383-4E4D-44D6-BD9D-670D246A29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5978B10A-8B10-4891-836E-08B7C116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C1A577-2E2A-4510-92AC-E446BFFE1B6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CCDF2F9-DB22-4DB7-A7ED-2FDB8999F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Relationship between Exercises and Management Skill Building</a:t>
            </a:r>
          </a:p>
        </p:txBody>
      </p:sp>
      <p:graphicFrame>
        <p:nvGraphicFramePr>
          <p:cNvPr id="139351" name="Group 87">
            <a:extLst>
              <a:ext uri="{FF2B5EF4-FFF2-40B4-BE49-F238E27FC236}">
                <a16:creationId xmlns:a16="http://schemas.microsoft.com/office/drawing/2014/main" id="{C7548548-1BB5-4576-B5B1-69F592621F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983214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Skill Dimension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Academic Context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Professional Context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Assessment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What is my baseline?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Quiz or Test or Survey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Learning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How do I fill in any gaps in knowledge?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Behavioral Guidelines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Analysis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How do I study more and better?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Behavioral Principles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Practice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How do I develop a pattern of success?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Receive feedback and assistance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Application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How do I prepare for future assessments?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Transfer to real situation &amp; continue to learn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5188</TotalTime>
  <Words>81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Verdana</vt:lpstr>
      <vt:lpstr>Arial</vt:lpstr>
      <vt:lpstr>Lucida Sans Unicode</vt:lpstr>
      <vt:lpstr>Lucida Sans</vt:lpstr>
      <vt:lpstr>Default Design</vt:lpstr>
      <vt:lpstr>The Relationship between Exercises and Management Skill Building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 </dc:title>
  <dc:creator>wsmith</dc:creator>
  <cp:lastModifiedBy>Smith, Wayne W</cp:lastModifiedBy>
  <cp:revision>175</cp:revision>
  <dcterms:created xsi:type="dcterms:W3CDTF">2008-04-21T00:35:01Z</dcterms:created>
  <dcterms:modified xsi:type="dcterms:W3CDTF">2021-12-18T23:53:33Z</dcterms:modified>
</cp:coreProperties>
</file>