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2" r:id="rId2"/>
    <p:sldId id="373" r:id="rId3"/>
    <p:sldId id="374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2D3811-EE21-46D9-BCC5-6FDECCD406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90B1BC-C404-4FD4-9F44-DA59EE3759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4E9A004-2E2D-4E6D-9D8A-64918A8686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5E5B0A8-F446-4FC8-A053-26C3795B27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20CC61F-8FCD-498B-80D5-D2F3ABDD65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8E49B49-AC94-4945-8F51-1E9D069BDF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5CF9935-DF2F-4E2B-BD81-E73459A984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96332A8-E1F1-4FF4-8649-A5D89FE3533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1A294A8-8E19-46FC-98BC-8904A7A1DD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3123367-1844-4CFD-8FB9-65F5FC7434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4D1F7D6-B2FB-48BD-80AB-5C783DFA4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FBB45BE9-3457-4DA1-A2C6-26614D1FF6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9A8D9E-FE5F-4E0A-B4A9-49026DCD0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8CC5C-DCA4-46F8-AFED-52792011D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0F68F-7361-40B3-A083-1E53185E32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11009-2A0D-4B25-B91F-4FD61E348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1312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2F358A-160A-495C-AC14-016E94FDB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517437-CDE9-47BF-AB95-1EA9E69BE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E3D2D3-7640-4A45-BDFA-BD1FD3C1C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569B7-9A61-4465-8C09-C3503C87F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23955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4953A-B310-43B6-BF1D-BD1B228FC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838A7E-39B8-4647-A956-A7B0F44BF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217A2D-A95C-478E-BB09-980CC4304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DE82C-1992-497E-8996-69787243C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6453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83D000-AF40-40F3-B815-0AF89A23E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2EAD9-169B-448E-83FC-E15A5F00C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159064-2E0B-499A-9261-C2A324001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52FA6-BD9C-4DB8-93BB-EA647778C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7517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F69236-1D8F-438B-B398-3CA780441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D07A1A-0BFE-40C8-B1CA-EA3471BC9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A436C5-FA6F-453F-AD19-33B53D871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DF0AD-7AB7-4820-ACC8-0B652DFE0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389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565E86-B91D-4BC8-9EC0-2147602D5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001A1-2CBD-47AC-A00B-3209F6EBB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00CC2-E8F7-4F02-BA45-F9161EFEC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50F9C-4F50-45CA-AB17-23BA6BD10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8067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BF42A-9E9A-4F4C-930C-6DDE743A5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3AC47-36EB-4673-9E51-BFFCCB204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1B9F4E-71BE-429B-AD89-19D549D7F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40740-7EAD-4226-AE45-C2350D7CA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0141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115F6C-D5CB-4BE1-A00D-BCAB572CA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3EE68D-3EA6-4988-8BCF-7DD5C115E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FDB167-38ED-40D7-B922-22933382E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1CF6E-2677-4F22-A640-F4A0380CE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0241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A18B79-6591-45F2-BDE5-66F29DCB0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572532-84F4-4A37-8CF0-04C2F9E603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ED9B31-7662-4C3D-ADCC-C3F5402B4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41FB0-3BCE-4010-B550-D9C093297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5628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78E851-9C10-49E5-B181-5C1A8E60E8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F01077-22E3-4251-878C-4820D186F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B764C6-1F48-4886-BEA7-9D4C1525E3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469A-EEDD-424C-AB90-3080795C7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515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C7EF7-53E0-4191-9387-55A4D18E7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C47547-73F2-40DF-B8B2-1D445415C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29BB4-06F5-43C5-827C-AF523693A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826C8-8180-4D3A-9519-284C6BF25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61581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FDDFF6-9AE9-4E18-9688-92984BC09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BFFCE-180F-4915-932D-435E5FBD9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6A3BA3-D056-4398-9FC5-9A0734EBA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F63DB-DB6C-4A45-8E5E-D3EB9BB82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313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BD751A-B42D-4BA4-8FB0-3CBED07E6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263504-F194-4E6B-A65A-2BB031B1A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F0C35B-80AA-4967-A82B-F71C614BAC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4231CA-3C2B-4A87-9DA4-C7BE78D759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69DF9B-16EC-4D98-A825-4FEB99557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C03AC96-C5FC-42F5-B531-E98A8E304F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CFEF78BF-846E-4627-974A-F5850800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C4EAB-B1A4-4BEE-8D06-9D0B2C01290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145C89A-FDCE-481F-9641-321A8777F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</a:t>
            </a: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240F0A4D-6093-4961-8CFB-A0A698D65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417638"/>
            <a:ext cx="772477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BC17CC53-D8A7-4DBD-B144-149CB30D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68DA8C-4FB6-4F56-BEF3-9741972C1E5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3127D67-22B5-4127-8A8A-98CC53C95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 (</a:t>
            </a:r>
            <a:r>
              <a:rPr lang="en-US" altLang="en-US" sz="3200" i="1" u="sng"/>
              <a:t>Negative</a:t>
            </a:r>
            <a:r>
              <a:rPr lang="en-US" altLang="en-US" sz="3200"/>
              <a:t> Loop)</a:t>
            </a:r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47C85D94-3326-44FE-9688-02C8DA08F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1306513"/>
            <a:ext cx="6232525" cy="541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3EC958E9-A30A-4B68-B815-7A4691C8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E6576-37BD-4355-8CF8-6BA3F64BD82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55F38ED-2AFF-4DD8-84C3-8CF614353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 (</a:t>
            </a:r>
            <a:r>
              <a:rPr lang="en-US" altLang="en-US" sz="3200" i="1" u="sng"/>
              <a:t>Positive</a:t>
            </a:r>
            <a:r>
              <a:rPr lang="en-US" altLang="en-US" sz="3200"/>
              <a:t> Loop)</a:t>
            </a:r>
          </a:p>
        </p:txBody>
      </p:sp>
      <p:pic>
        <p:nvPicPr>
          <p:cNvPr id="6148" name="Picture 1">
            <a:extLst>
              <a:ext uri="{FF2B5EF4-FFF2-40B4-BE49-F238E27FC236}">
                <a16:creationId xmlns:a16="http://schemas.microsoft.com/office/drawing/2014/main" id="{933D1CCC-4D69-4C98-A66A-C66E7EF2C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1417638"/>
            <a:ext cx="601345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5786</TotalTime>
  <Words>41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Verdana</vt:lpstr>
      <vt:lpstr>Arial</vt:lpstr>
      <vt:lpstr>Lucida Sans Unicode</vt:lpstr>
      <vt:lpstr>Lucida Sans</vt:lpstr>
      <vt:lpstr>Default Design</vt:lpstr>
      <vt:lpstr>“Scarcity” Mindset vs. “Abundance” Mindset</vt:lpstr>
      <vt:lpstr>“Scarcity” Mindset vs. “Abundance” Mindset (Negative Loop)</vt:lpstr>
      <vt:lpstr>“Scarcity” Mindset vs. “Abundance” Mindset (Positive Loop)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211</cp:revision>
  <dcterms:created xsi:type="dcterms:W3CDTF">2008-04-21T00:35:01Z</dcterms:created>
  <dcterms:modified xsi:type="dcterms:W3CDTF">2021-12-20T18:37:41Z</dcterms:modified>
</cp:coreProperties>
</file>