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7" r:id="rId2"/>
    <p:sldId id="517" r:id="rId3"/>
    <p:sldId id="518" r:id="rId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95" autoAdjust="0"/>
  </p:normalViewPr>
  <p:slideViewPr>
    <p:cSldViewPr>
      <p:cViewPr varScale="1">
        <p:scale>
          <a:sx n="55" d="100"/>
          <a:sy n="55" d="100"/>
        </p:scale>
        <p:origin x="5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62"/>
    </p:cViewPr>
  </p:sorterViewPr>
  <p:notesViewPr>
    <p:cSldViewPr>
      <p:cViewPr varScale="1">
        <p:scale>
          <a:sx n="50" d="100"/>
          <a:sy n="50" d="100"/>
        </p:scale>
        <p:origin x="-1908" y="-11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7E4D35-FADB-4CC4-A388-EF2976D47E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662AA1-7151-45E6-B4EE-A6A169F4EF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4BF305E-A4FA-4C79-B264-0ACDDF381E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056A056-457C-4740-9190-257274BBBF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panose="020B0604020202020204" pitchFamily="34" charset="0"/>
              </a:defRPr>
            </a:lvl1pPr>
          </a:lstStyle>
          <a:p>
            <a:fld id="{69CB003C-85B8-46EC-87B4-9E1FBEB9A4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7B4D568-E947-4753-B8A2-46504C1092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6D2A67B-B697-4029-B888-EC59A3B724E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A43D97B-6C8F-4051-8984-4A1C605597D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BDC2E3B-28D8-461F-AF5B-CBF628D1D0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700EDCC-C292-4A19-8AF5-653E93492D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AEF6FC9-094D-42A4-A397-65BA61E8A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1AB0C31-1D10-45C2-8EC6-BB4D3A1047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B581F3A-15FF-41F2-8BEF-4DD9C02EF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64CBDA-3CC4-4AFB-BD0C-307BAEF5EED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A62B5E9-B5C7-409D-B547-311C6B5CAE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45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BE74A12-AD5B-4D64-BD90-F2898698B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414838"/>
            <a:ext cx="5507037" cy="41830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07BA7-A0BF-41BD-9FB0-DC3EBE460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B621F-8D00-4555-A47E-A09C11197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5B05EC-2E44-4A39-AB99-B952B5459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950AB-F46F-40BD-B68E-F26BF7573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81577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048C95-ECBF-45A9-A95E-63F3AE6D5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A470AF-4B35-44C5-A6CF-33F957066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F3499-A50E-44A0-ACEA-8C26247C5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08F23-D6ED-483A-8C2F-0FF0A9B1E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6536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D9F90D-3433-411F-AEA4-69E89F3FE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EF65B1-060D-4388-B407-7E491A8F6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0217D-8BE0-490E-99D0-7D3F7BCED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1F5A6-6262-4815-A717-CFFA1F536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0967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8C2E22-5A6B-4E7C-9183-BEDBCAB93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01527-7F50-4A58-862A-4DCAED5C2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731F6F-9D2E-49F3-AF7B-026994663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1E618-85AC-454D-91C1-DAA983177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9347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9FC71C-42A5-4909-92AB-474113765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AA9421-DC25-491D-8729-231F3F97B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8DFED9-09C2-445D-AAE9-2AF3A3768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EBB44-4327-437F-A791-9C08F2A89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3395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C68F6-3780-46A6-8822-AEA42ADEC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FBDE9-4096-40C5-A5D4-252B0E3C4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773AE1-DAB9-4FF0-B2BF-B819B4CC4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87098-A46B-47AC-9F0F-BE5334F15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149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0871BC-DCF0-41BB-8D12-31269CEB3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87CA1C-D388-4CC8-A08E-36456E6A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C528601-E98A-461C-857D-5E861A8C5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CC68D-F7A5-450E-8FB8-9A2B6867B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26811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3063E7-D2FD-4510-B179-D64D03F2F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750DAA-D981-4B2F-8950-2AABC27EE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B3FD70-7229-4117-9CF0-A0B4FCC15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20548-3C48-4895-B71E-187CA5A9A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1363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AEC22E-EF32-4444-857B-AB9E1EC09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63D068-5DCA-4CEF-814E-083B03D9E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C25B3C-873A-451E-AD41-B8577EBC7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4E934-CF20-41E3-942E-5012100C6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924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33161-3E03-4EEB-87DF-15B054B13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A5FEDB-C39A-4638-8007-A8A40BB72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E5FC8D-BE0A-498B-919D-7DFC73995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67B41-D999-4364-903C-363AF9A21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201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218CA-0B0D-4F65-92D7-E7CA922BEF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9B5275-93D1-4CDF-9883-8CB871758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B9FD1-210B-45E7-AB6A-C6B72F9CE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45783-8279-45CA-BA8F-1433713BE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931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D9A3F1-B93E-4B80-AE0A-3E5A6653F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821F63-6290-4CB5-8B3C-2860ECF71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FF0F29-FE30-4300-9437-C136BDCC71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715F1F-66F1-4898-B70D-ABC430D9FA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FA66F2-B0DB-440E-A26A-DC86D62666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4553320-944D-4EA5-ABBA-E880B7795D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ayne.smith@csu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BB6D69ED-B08B-42F0-9CDF-F5462500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98A627-89FA-4EC8-9E4F-345B75017F3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D4222BD-BFF9-46A9-A45F-0C86253125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b="1"/>
              <a:t>Position-Power (Networking)</a:t>
            </a:r>
            <a:endParaRPr lang="en-US" altLang="en-US" sz="3600" b="1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A2432A60-59B1-4A2F-9533-5688377F8B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8006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n-US" sz="2800" i="1" dirty="0"/>
              <a:t>Wayne Smith, Ph.D.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hlinkClick r:id="rId3"/>
              </a:rPr>
              <a:t>wayne.smith@csun.edu</a:t>
            </a:r>
            <a:endParaRPr lang="en-US" sz="2800" dirty="0">
              <a:latin typeface="+mj-lt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/>
              <a:t>Department of Management</a:t>
            </a:r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BD4F97F1-4281-4610-8BAD-9A193A686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50988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Lucida Sans Unicode" panose="020B0602030504020204" pitchFamily="34" charset="0"/>
              </a:rPr>
              <a:t>What does a contemporary organizational network look like?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2DBE81-68C2-48ED-8AE5-5B6D0CFE6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Measurement of Performance: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4000"/>
              <a:t>Psychology (of </a:t>
            </a:r>
            <a:r>
              <a:rPr lang="en-US" altLang="en-US" sz="4000" i="1"/>
              <a:t>Individuals</a:t>
            </a:r>
            <a:r>
              <a:rPr lang="en-US" altLang="en-US" sz="4000"/>
              <a:t>) or Sociology (or </a:t>
            </a:r>
            <a:r>
              <a:rPr lang="en-US" altLang="en-US" sz="4000" i="1"/>
              <a:t>Networks</a:t>
            </a:r>
            <a:r>
              <a:rPr lang="en-US" altLang="en-US" sz="4000"/>
              <a:t>)</a:t>
            </a:r>
            <a:endParaRPr lang="en-US" altLang="en-US" sz="32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CD94928D-263B-4822-B4E6-C45EEB8BC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23838"/>
            <a:ext cx="89535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6712</TotalTime>
  <Words>49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Verdana</vt:lpstr>
      <vt:lpstr>Arial</vt:lpstr>
      <vt:lpstr>Lucida Sans Unicode</vt:lpstr>
      <vt:lpstr>Lucida Sans</vt:lpstr>
      <vt:lpstr>Default Design</vt:lpstr>
      <vt:lpstr>Position-Power (Networking)</vt:lpstr>
      <vt:lpstr>Measurement of Performance:  Psychology (of Individuals) or Sociology (or Networks)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279</cp:revision>
  <cp:lastPrinted>2011-06-18T21:17:54Z</cp:lastPrinted>
  <dcterms:created xsi:type="dcterms:W3CDTF">2008-04-21T00:35:01Z</dcterms:created>
  <dcterms:modified xsi:type="dcterms:W3CDTF">2021-12-20T18:32:23Z</dcterms:modified>
</cp:coreProperties>
</file>