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4" r:id="rId2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05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292C1034-47C5-2E71-AD8A-B4D0EFB8C5A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6606B55-D3B4-7101-4722-BF2050EE941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E9101CB-63F3-F615-C1F3-832080554CD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CDFD6F86-D20D-B518-0EE0-B878D8FABEE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416425"/>
            <a:ext cx="55054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09EA02A2-1942-F763-5076-8FE2C4A278E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39A28847-7F2A-2971-AA8E-9A81DDAA30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31A2580-91C2-45D2-BD4B-DFD4EF4B23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0398B1-9C1D-04E5-4945-999AF5CB65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3B8095-81DD-E52A-6048-B7139F4127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99ACCD-4417-65B6-2967-9A8C0AEF97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0CAA0D-D0C5-489B-9852-17F63DC036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4087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7E6E6A-7463-410B-A51E-14842EB332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E8A1B0-935B-2A14-8818-01E83BA979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5862B8-9A39-2EB5-C92A-525AA50943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5C3E30-9325-4B73-ADFD-130ED03CA3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543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A442A9-D57A-8A5E-A5DE-58774A7854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D09C5F-65BA-DA00-E0DD-EFD55C01EA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F39168-5392-6E13-D9B5-53FD3C24E7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76580C-1034-48C4-8AAD-AE6CF68DC4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9086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4542BEC-D244-433E-CFD5-C28A5B92D8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08F477D-2D84-E4FE-B536-09579FE624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2DD77C1-ADA1-BD6E-ACEF-F05298245C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A13E76-D09A-4BC4-B690-001963ACDA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4755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Corbel" pitchFamily="34" charset="0"/>
                <a:cs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Corbel" pitchFamily="34" charset="0"/>
                <a:cs typeface="Calibri" pitchFamily="34" charset="0"/>
              </a:defRPr>
            </a:lvl1pPr>
            <a:lvl2pPr>
              <a:defRPr sz="2400">
                <a:latin typeface="Corbel" pitchFamily="34" charset="0"/>
                <a:cs typeface="Calibri" pitchFamily="34" charset="0"/>
              </a:defRPr>
            </a:lvl2pPr>
            <a:lvl3pPr>
              <a:defRPr sz="2000">
                <a:latin typeface="Corbel" pitchFamily="34" charset="0"/>
                <a:cs typeface="Calibri" pitchFamily="34" charset="0"/>
              </a:defRPr>
            </a:lvl3pPr>
            <a:lvl4pPr>
              <a:defRPr sz="1800">
                <a:latin typeface="Corbel" pitchFamily="34" charset="0"/>
                <a:cs typeface="Calibri" pitchFamily="34" charset="0"/>
              </a:defRPr>
            </a:lvl4pPr>
            <a:lvl5pPr>
              <a:defRPr sz="1800">
                <a:latin typeface="Corbel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7E9060-3858-283A-487E-216F953D5F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818250-1F5E-7F45-C59B-E3B394AA80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177AFC-F3EE-54F3-54CF-4385B312B9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BD45A9-5F2A-416A-9D31-1825722A17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489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75289D-5F63-2A71-09F5-96BB95A173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4EBE3DF-E676-D5BB-148E-842915F06B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B8B70C-AFC5-5198-A63A-F38FE5C680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CDE5F9-4E5C-42C4-8050-0DFA164DA5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7335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99B22F-BD17-1988-5516-E5863C1E5E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A0B228-285F-49C0-C1CF-06BD07A44A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93CBCD-A236-B950-E018-200DF811BD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0C6811-DB1C-4355-A13A-553324EB74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0450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54C3EF2-CA62-257A-93DC-B3E94BBF91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DCA235D-42BC-DA72-AE82-DE5D5AB8B1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B3DB841-C3DA-13B6-047C-B5C2D8EF3D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76A78C-B5C4-447B-8850-07F639A36C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671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6E49296-5F7F-34D1-6AB8-87ED2F291E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819E142-4E99-BD23-7A32-5E160795AF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C82712B-7A8E-C232-2F71-B71AFD26EE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22CF79-0DCF-40D4-A52C-9B4EFCADC5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801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9F02DBF-FDB8-8E33-38E0-FF186A98D1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A2EAE76-B67E-94F6-C06B-FF1221869B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C675CD5-5132-F702-B6AA-09CE254FD9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2C3264-981E-4B31-AECA-7B64D52C6F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9072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8D882F-CCFA-3B5A-4C7F-0FA9510200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F8EFDE-2B72-E4A7-4C54-2042579570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07F7BB-FEE1-B937-05B6-4A179C6F9B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9A017A-F7C3-462E-A4CD-5126EE0AAD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7273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AEE965-BA0C-BEFC-6B94-50C20B4987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604C55-735B-3C3B-0DD2-B7582102E8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8FB29E-F556-0A38-42C2-98DE9EFDA7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55E94A-A038-4E8B-8069-F1D991B1AB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7613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922188E-2DD6-8E34-3362-C392C73BCF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EE864D8-3264-FA1B-96D3-EA8E9A7DBC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7BC1470-0653-7683-94E3-A02EC8F9766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0519DF9-ABEF-AA51-A0B2-4B3D4E49929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7150374-8901-026E-B44F-4E333871F0A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D10AA67-EA47-4C1C-9046-82F3F72CCCC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ABE7D58B-D2D2-6F6B-1AC0-35AE8DFEC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altLang="en-US"/>
              <a:t>COBAE Upper-Division Core Courses</a:t>
            </a:r>
            <a:br>
              <a:rPr lang="en-US" altLang="en-US"/>
            </a:br>
            <a:r>
              <a:rPr lang="en-US" altLang="en-US" sz="3600"/>
              <a:t>(primary perspectives)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405411B-8AB4-9B01-B9AD-CB89DE5CFBC2}"/>
              </a:ext>
            </a:extLst>
          </p:cNvPr>
          <p:cNvCxnSpPr/>
          <p:nvPr/>
        </p:nvCxnSpPr>
        <p:spPr>
          <a:xfrm>
            <a:off x="2543175" y="1600200"/>
            <a:ext cx="0" cy="419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4AA8CE4-0C6D-2B54-FDBB-6DF47AE59360}"/>
              </a:ext>
            </a:extLst>
          </p:cNvPr>
          <p:cNvCxnSpPr/>
          <p:nvPr/>
        </p:nvCxnSpPr>
        <p:spPr>
          <a:xfrm rot="-5400000">
            <a:off x="4638675" y="3695700"/>
            <a:ext cx="0" cy="419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TextBox 10">
            <a:extLst>
              <a:ext uri="{FF2B5EF4-FFF2-40B4-BE49-F238E27FC236}">
                <a16:creationId xmlns:a16="http://schemas.microsoft.com/office/drawing/2014/main" id="{A4AA001E-0961-4F3E-694A-64A65C500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943600"/>
            <a:ext cx="11969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Economic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Capital</a:t>
            </a:r>
          </a:p>
        </p:txBody>
      </p:sp>
      <p:sp>
        <p:nvSpPr>
          <p:cNvPr id="3078" name="TextBox 11">
            <a:extLst>
              <a:ext uri="{FF2B5EF4-FFF2-40B4-BE49-F238E27FC236}">
                <a16:creationId xmlns:a16="http://schemas.microsoft.com/office/drawing/2014/main" id="{B70D2F52-F3AD-E612-03F4-8CD198926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943600"/>
            <a:ext cx="9540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Human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Capital</a:t>
            </a:r>
          </a:p>
        </p:txBody>
      </p:sp>
      <p:sp>
        <p:nvSpPr>
          <p:cNvPr id="3079" name="TextBox 12">
            <a:extLst>
              <a:ext uri="{FF2B5EF4-FFF2-40B4-BE49-F238E27FC236}">
                <a16:creationId xmlns:a16="http://schemas.microsoft.com/office/drawing/2014/main" id="{AFC4048A-C40E-1067-B310-EFE5C0F81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9175" y="2217738"/>
            <a:ext cx="1312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 i="1"/>
              <a:t>External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Orientation</a:t>
            </a:r>
          </a:p>
        </p:txBody>
      </p:sp>
      <p:sp>
        <p:nvSpPr>
          <p:cNvPr id="3080" name="TextBox 13">
            <a:extLst>
              <a:ext uri="{FF2B5EF4-FFF2-40B4-BE49-F238E27FC236}">
                <a16:creationId xmlns:a16="http://schemas.microsoft.com/office/drawing/2014/main" id="{771E25C2-C8E0-44BE-CE07-1A8948254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0763" y="4311650"/>
            <a:ext cx="13128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 i="1"/>
              <a:t>Internal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Orientation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1A1EA93-B249-A280-836E-27F4CEBF0847}"/>
              </a:ext>
            </a:extLst>
          </p:cNvPr>
          <p:cNvSpPr txBox="1">
            <a:spLocks/>
          </p:cNvSpPr>
          <p:nvPr/>
        </p:nvSpPr>
        <p:spPr bwMode="auto">
          <a:xfrm>
            <a:off x="2965450" y="2078038"/>
            <a:ext cx="1514475" cy="923925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rbel" panose="020B0503020204020204" pitchFamily="34" charset="0"/>
              </a:rPr>
              <a:t>FIN 303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Financial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Management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3D7F6A-07B0-FCC7-BFC4-D18864CF93E3}"/>
              </a:ext>
            </a:extLst>
          </p:cNvPr>
          <p:cNvSpPr txBox="1">
            <a:spLocks/>
          </p:cNvSpPr>
          <p:nvPr/>
        </p:nvSpPr>
        <p:spPr bwMode="auto">
          <a:xfrm>
            <a:off x="2989263" y="4173538"/>
            <a:ext cx="1468437" cy="923925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rbel" panose="020B0503020204020204" pitchFamily="34" charset="0"/>
              </a:rPr>
              <a:t>SOM 306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Operations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Management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570B15C-E035-8ECD-2CEE-31D15C2C81E0}"/>
              </a:ext>
            </a:extLst>
          </p:cNvPr>
          <p:cNvSpPr txBox="1">
            <a:spLocks/>
          </p:cNvSpPr>
          <p:nvPr/>
        </p:nvSpPr>
        <p:spPr bwMode="auto">
          <a:xfrm>
            <a:off x="4967288" y="2078038"/>
            <a:ext cx="1468437" cy="923925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rbel" panose="020B0503020204020204" pitchFamily="34" charset="0"/>
              </a:rPr>
              <a:t>MKT 304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Marketing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Management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D00AD8A-A030-B8C3-7DC4-31AF37F5A5D1}"/>
              </a:ext>
            </a:extLst>
          </p:cNvPr>
          <p:cNvSpPr txBox="1">
            <a:spLocks/>
          </p:cNvSpPr>
          <p:nvPr/>
        </p:nvSpPr>
        <p:spPr bwMode="auto">
          <a:xfrm>
            <a:off x="4900613" y="4035425"/>
            <a:ext cx="1601787" cy="1200150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rbel" panose="020B0503020204020204" pitchFamily="34" charset="0"/>
              </a:rPr>
              <a:t>MGT 360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Mgt. and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Organizational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Behavior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36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Corbel</vt:lpstr>
      <vt:lpstr>Calibri</vt:lpstr>
      <vt:lpstr>Default Design</vt:lpstr>
      <vt:lpstr>COBAE Upper-Division Core Courses (primary perspectives)</vt:lpstr>
    </vt:vector>
  </TitlesOfParts>
  <Company>CSU,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Team-based Performance Changes</dc:title>
  <dc:creator>wsmith</dc:creator>
  <cp:lastModifiedBy>Smith, Wayne W</cp:lastModifiedBy>
  <cp:revision>91</cp:revision>
  <cp:lastPrinted>2011-11-07T00:21:50Z</cp:lastPrinted>
  <dcterms:created xsi:type="dcterms:W3CDTF">2010-10-28T16:48:55Z</dcterms:created>
  <dcterms:modified xsi:type="dcterms:W3CDTF">2022-05-28T22:10:29Z</dcterms:modified>
</cp:coreProperties>
</file>