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45"/>
  </p:notesMasterIdLst>
  <p:handoutMasterIdLst>
    <p:handoutMasterId r:id="rId46"/>
  </p:handoutMasterIdLst>
  <p:sldIdLst>
    <p:sldId id="1031" r:id="rId3"/>
    <p:sldId id="995" r:id="rId4"/>
    <p:sldId id="1032" r:id="rId5"/>
    <p:sldId id="982" r:id="rId6"/>
    <p:sldId id="983" r:id="rId7"/>
    <p:sldId id="984" r:id="rId8"/>
    <p:sldId id="1040" r:id="rId9"/>
    <p:sldId id="1041" r:id="rId10"/>
    <p:sldId id="1037" r:id="rId11"/>
    <p:sldId id="1038" r:id="rId12"/>
    <p:sldId id="1039" r:id="rId13"/>
    <p:sldId id="985" r:id="rId14"/>
    <p:sldId id="986" r:id="rId15"/>
    <p:sldId id="987" r:id="rId16"/>
    <p:sldId id="988" r:id="rId17"/>
    <p:sldId id="992" r:id="rId18"/>
    <p:sldId id="989" r:id="rId19"/>
    <p:sldId id="990" r:id="rId20"/>
    <p:sldId id="993" r:id="rId21"/>
    <p:sldId id="973" r:id="rId22"/>
    <p:sldId id="1026" r:id="rId23"/>
    <p:sldId id="1035" r:id="rId24"/>
    <p:sldId id="1036" r:id="rId25"/>
    <p:sldId id="974" r:id="rId26"/>
    <p:sldId id="994" r:id="rId27"/>
    <p:sldId id="953" r:id="rId28"/>
    <p:sldId id="954" r:id="rId29"/>
    <p:sldId id="1002" r:id="rId30"/>
    <p:sldId id="1003" r:id="rId31"/>
    <p:sldId id="1001" r:id="rId32"/>
    <p:sldId id="955" r:id="rId33"/>
    <p:sldId id="1029" r:id="rId34"/>
    <p:sldId id="1030" r:id="rId35"/>
    <p:sldId id="610" r:id="rId36"/>
    <p:sldId id="965" r:id="rId37"/>
    <p:sldId id="966" r:id="rId38"/>
    <p:sldId id="967" r:id="rId39"/>
    <p:sldId id="968" r:id="rId40"/>
    <p:sldId id="1010" r:id="rId41"/>
    <p:sldId id="969" r:id="rId42"/>
    <p:sldId id="1033" r:id="rId43"/>
    <p:sldId id="1034" r:id="rId44"/>
  </p:sldIdLst>
  <p:sldSz cx="9144000" cy="6858000" type="screen4x3"/>
  <p:notesSz cx="6881813" cy="9296400"/>
  <p:defaultTextStyle>
    <a:defPPr>
      <a:defRPr lang="en-US"/>
    </a:defPPr>
    <a:lvl1pPr algn="l" rtl="0" eaLnBrk="0" fontAlgn="base" hangingPunct="0">
      <a:spcBef>
        <a:spcPct val="0"/>
      </a:spcBef>
      <a:spcAft>
        <a:spcPct val="0"/>
      </a:spcAft>
      <a:defRPr sz="4400" kern="1200">
        <a:solidFill>
          <a:schemeClr val="bg1"/>
        </a:solidFill>
        <a:latin typeface="Lucida Sans Unicode" panose="020B0602030504020204" pitchFamily="34" charset="0"/>
        <a:ea typeface="+mn-ea"/>
        <a:cs typeface="+mn-cs"/>
      </a:defRPr>
    </a:lvl1pPr>
    <a:lvl2pPr marL="457200" algn="l" rtl="0" eaLnBrk="0" fontAlgn="base" hangingPunct="0">
      <a:spcBef>
        <a:spcPct val="0"/>
      </a:spcBef>
      <a:spcAft>
        <a:spcPct val="0"/>
      </a:spcAft>
      <a:defRPr sz="4400" kern="1200">
        <a:solidFill>
          <a:schemeClr val="bg1"/>
        </a:solidFill>
        <a:latin typeface="Lucida Sans Unicode" panose="020B0602030504020204" pitchFamily="34" charset="0"/>
        <a:ea typeface="+mn-ea"/>
        <a:cs typeface="+mn-cs"/>
      </a:defRPr>
    </a:lvl2pPr>
    <a:lvl3pPr marL="914400" algn="l" rtl="0" eaLnBrk="0" fontAlgn="base" hangingPunct="0">
      <a:spcBef>
        <a:spcPct val="0"/>
      </a:spcBef>
      <a:spcAft>
        <a:spcPct val="0"/>
      </a:spcAft>
      <a:defRPr sz="4400" kern="1200">
        <a:solidFill>
          <a:schemeClr val="bg1"/>
        </a:solidFill>
        <a:latin typeface="Lucida Sans Unicode" panose="020B0602030504020204" pitchFamily="34" charset="0"/>
        <a:ea typeface="+mn-ea"/>
        <a:cs typeface="+mn-cs"/>
      </a:defRPr>
    </a:lvl3pPr>
    <a:lvl4pPr marL="1371600" algn="l" rtl="0" eaLnBrk="0" fontAlgn="base" hangingPunct="0">
      <a:spcBef>
        <a:spcPct val="0"/>
      </a:spcBef>
      <a:spcAft>
        <a:spcPct val="0"/>
      </a:spcAft>
      <a:defRPr sz="4400" kern="1200">
        <a:solidFill>
          <a:schemeClr val="bg1"/>
        </a:solidFill>
        <a:latin typeface="Lucida Sans Unicode" panose="020B0602030504020204" pitchFamily="34" charset="0"/>
        <a:ea typeface="+mn-ea"/>
        <a:cs typeface="+mn-cs"/>
      </a:defRPr>
    </a:lvl4pPr>
    <a:lvl5pPr marL="1828800" algn="l" rtl="0" eaLnBrk="0" fontAlgn="base" hangingPunct="0">
      <a:spcBef>
        <a:spcPct val="0"/>
      </a:spcBef>
      <a:spcAft>
        <a:spcPct val="0"/>
      </a:spcAft>
      <a:defRPr sz="4400" kern="1200">
        <a:solidFill>
          <a:schemeClr val="bg1"/>
        </a:solidFill>
        <a:latin typeface="Lucida Sans Unicode" panose="020B0602030504020204" pitchFamily="34" charset="0"/>
        <a:ea typeface="+mn-ea"/>
        <a:cs typeface="+mn-cs"/>
      </a:defRPr>
    </a:lvl5pPr>
    <a:lvl6pPr marL="2286000" algn="l" defTabSz="914400" rtl="0" eaLnBrk="1" latinLnBrk="0" hangingPunct="1">
      <a:defRPr sz="4400" kern="1200">
        <a:solidFill>
          <a:schemeClr val="bg1"/>
        </a:solidFill>
        <a:latin typeface="Lucida Sans Unicode" panose="020B0602030504020204" pitchFamily="34" charset="0"/>
        <a:ea typeface="+mn-ea"/>
        <a:cs typeface="+mn-cs"/>
      </a:defRPr>
    </a:lvl6pPr>
    <a:lvl7pPr marL="2743200" algn="l" defTabSz="914400" rtl="0" eaLnBrk="1" latinLnBrk="0" hangingPunct="1">
      <a:defRPr sz="4400" kern="1200">
        <a:solidFill>
          <a:schemeClr val="bg1"/>
        </a:solidFill>
        <a:latin typeface="Lucida Sans Unicode" panose="020B0602030504020204" pitchFamily="34" charset="0"/>
        <a:ea typeface="+mn-ea"/>
        <a:cs typeface="+mn-cs"/>
      </a:defRPr>
    </a:lvl7pPr>
    <a:lvl8pPr marL="3200400" algn="l" defTabSz="914400" rtl="0" eaLnBrk="1" latinLnBrk="0" hangingPunct="1">
      <a:defRPr sz="4400" kern="1200">
        <a:solidFill>
          <a:schemeClr val="bg1"/>
        </a:solidFill>
        <a:latin typeface="Lucida Sans Unicode" panose="020B0602030504020204" pitchFamily="34" charset="0"/>
        <a:ea typeface="+mn-ea"/>
        <a:cs typeface="+mn-cs"/>
      </a:defRPr>
    </a:lvl8pPr>
    <a:lvl9pPr marL="3657600" algn="l" defTabSz="914400" rtl="0" eaLnBrk="1" latinLnBrk="0" hangingPunct="1">
      <a:defRPr sz="4400" kern="1200">
        <a:solidFill>
          <a:schemeClr val="bg1"/>
        </a:solidFill>
        <a:latin typeface="Lucida Sans Unicode" panose="020B0602030504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16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21807" autoAdjust="0"/>
    <p:restoredTop sz="86395" autoAdjust="0"/>
  </p:normalViewPr>
  <p:slideViewPr>
    <p:cSldViewPr>
      <p:cViewPr varScale="1">
        <p:scale>
          <a:sx n="64" d="100"/>
          <a:sy n="64" d="100"/>
        </p:scale>
        <p:origin x="156"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6" d="100"/>
          <a:sy n="56" d="100"/>
        </p:scale>
        <p:origin x="-1806" y="-78"/>
      </p:cViewPr>
      <p:guideLst>
        <p:guide orient="horz" pos="2928"/>
        <p:guide pos="216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9026" name="Rectangle 2">
            <a:extLst>
              <a:ext uri="{FF2B5EF4-FFF2-40B4-BE49-F238E27FC236}">
                <a16:creationId xmlns:a16="http://schemas.microsoft.com/office/drawing/2014/main" id="{B8DF8F54-F457-4582-830A-AB658FCFA1AA}"/>
              </a:ext>
            </a:extLst>
          </p:cNvPr>
          <p:cNvSpPr>
            <a:spLocks noGrp="1" noChangeArrowheads="1"/>
          </p:cNvSpPr>
          <p:nvPr>
            <p:ph type="hdr" sz="quarter"/>
          </p:nvPr>
        </p:nvSpPr>
        <p:spPr bwMode="auto">
          <a:xfrm>
            <a:off x="0" y="0"/>
            <a:ext cx="2982913"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41" tIns="46221" rIns="92441" bIns="46221" numCol="1" anchor="t" anchorCtr="0" compatLnSpc="1">
            <a:prstTxWarp prst="textNoShape">
              <a:avLst/>
            </a:prstTxWarp>
          </a:bodyPr>
          <a:lstStyle>
            <a:lvl1pPr defTabSz="924527" eaLnBrk="1" hangingPunct="1">
              <a:defRPr sz="1200">
                <a:solidFill>
                  <a:schemeClr val="tx1"/>
                </a:solidFill>
                <a:latin typeface="Arial" charset="0"/>
              </a:defRPr>
            </a:lvl1pPr>
          </a:lstStyle>
          <a:p>
            <a:pPr>
              <a:defRPr/>
            </a:pPr>
            <a:endParaRPr lang="en-US"/>
          </a:p>
        </p:txBody>
      </p:sp>
      <p:sp>
        <p:nvSpPr>
          <p:cNvPr id="129027" name="Rectangle 3">
            <a:extLst>
              <a:ext uri="{FF2B5EF4-FFF2-40B4-BE49-F238E27FC236}">
                <a16:creationId xmlns:a16="http://schemas.microsoft.com/office/drawing/2014/main" id="{45F8B6B8-8538-4281-AC08-F7DB894D6EE7}"/>
              </a:ext>
            </a:extLst>
          </p:cNvPr>
          <p:cNvSpPr>
            <a:spLocks noGrp="1" noChangeArrowheads="1"/>
          </p:cNvSpPr>
          <p:nvPr>
            <p:ph type="dt" sz="quarter" idx="1"/>
          </p:nvPr>
        </p:nvSpPr>
        <p:spPr bwMode="auto">
          <a:xfrm>
            <a:off x="3897313" y="0"/>
            <a:ext cx="2982912"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41" tIns="46221" rIns="92441" bIns="46221" numCol="1" anchor="t" anchorCtr="0" compatLnSpc="1">
            <a:prstTxWarp prst="textNoShape">
              <a:avLst/>
            </a:prstTxWarp>
          </a:bodyPr>
          <a:lstStyle>
            <a:lvl1pPr algn="r" defTabSz="924527" eaLnBrk="1" hangingPunct="1">
              <a:defRPr sz="1200">
                <a:solidFill>
                  <a:schemeClr val="tx1"/>
                </a:solidFill>
                <a:latin typeface="Arial" charset="0"/>
              </a:defRPr>
            </a:lvl1pPr>
          </a:lstStyle>
          <a:p>
            <a:pPr>
              <a:defRPr/>
            </a:pPr>
            <a:endParaRPr lang="en-US"/>
          </a:p>
        </p:txBody>
      </p:sp>
      <p:sp>
        <p:nvSpPr>
          <p:cNvPr id="129028" name="Rectangle 4">
            <a:extLst>
              <a:ext uri="{FF2B5EF4-FFF2-40B4-BE49-F238E27FC236}">
                <a16:creationId xmlns:a16="http://schemas.microsoft.com/office/drawing/2014/main" id="{F37A519B-0A05-446D-8C55-7C5D251B7F78}"/>
              </a:ext>
            </a:extLst>
          </p:cNvPr>
          <p:cNvSpPr>
            <a:spLocks noGrp="1" noChangeArrowheads="1"/>
          </p:cNvSpPr>
          <p:nvPr>
            <p:ph type="ftr" sz="quarter" idx="2"/>
          </p:nvPr>
        </p:nvSpPr>
        <p:spPr bwMode="auto">
          <a:xfrm>
            <a:off x="0" y="8831263"/>
            <a:ext cx="2982913"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41" tIns="46221" rIns="92441" bIns="46221" numCol="1" anchor="b" anchorCtr="0" compatLnSpc="1">
            <a:prstTxWarp prst="textNoShape">
              <a:avLst/>
            </a:prstTxWarp>
          </a:bodyPr>
          <a:lstStyle>
            <a:lvl1pPr defTabSz="924527" eaLnBrk="1" hangingPunct="1">
              <a:defRPr sz="1200">
                <a:solidFill>
                  <a:schemeClr val="tx1"/>
                </a:solidFill>
                <a:latin typeface="Arial" charset="0"/>
              </a:defRPr>
            </a:lvl1pPr>
          </a:lstStyle>
          <a:p>
            <a:pPr>
              <a:defRPr/>
            </a:pPr>
            <a:endParaRPr lang="en-US"/>
          </a:p>
        </p:txBody>
      </p:sp>
      <p:sp>
        <p:nvSpPr>
          <p:cNvPr id="129029" name="Rectangle 5">
            <a:extLst>
              <a:ext uri="{FF2B5EF4-FFF2-40B4-BE49-F238E27FC236}">
                <a16:creationId xmlns:a16="http://schemas.microsoft.com/office/drawing/2014/main" id="{491D9985-A2EE-4B7C-AD18-E4CB863EB686}"/>
              </a:ext>
            </a:extLst>
          </p:cNvPr>
          <p:cNvSpPr>
            <a:spLocks noGrp="1" noChangeArrowheads="1"/>
          </p:cNvSpPr>
          <p:nvPr>
            <p:ph type="sldNum" sz="quarter" idx="3"/>
          </p:nvPr>
        </p:nvSpPr>
        <p:spPr bwMode="auto">
          <a:xfrm>
            <a:off x="3897313" y="8831263"/>
            <a:ext cx="2982912"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41" tIns="46221" rIns="92441" bIns="46221" numCol="1" anchor="b" anchorCtr="0" compatLnSpc="1">
            <a:prstTxWarp prst="textNoShape">
              <a:avLst/>
            </a:prstTxWarp>
          </a:bodyPr>
          <a:lstStyle>
            <a:lvl1pPr algn="r" defTabSz="923925" eaLnBrk="1" hangingPunct="1">
              <a:defRPr sz="1200">
                <a:solidFill>
                  <a:schemeClr val="tx1"/>
                </a:solidFill>
                <a:latin typeface="Arial" panose="020B0604020202020204" pitchFamily="34" charset="0"/>
              </a:defRPr>
            </a:lvl1pPr>
          </a:lstStyle>
          <a:p>
            <a:fld id="{B7AA3C98-D4BD-4014-B79D-948ACEB95969}"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a:extLst>
              <a:ext uri="{FF2B5EF4-FFF2-40B4-BE49-F238E27FC236}">
                <a16:creationId xmlns:a16="http://schemas.microsoft.com/office/drawing/2014/main" id="{9CDAAFC1-0932-46D2-98CF-3AC96ABD8D6E}"/>
              </a:ext>
            </a:extLst>
          </p:cNvPr>
          <p:cNvSpPr>
            <a:spLocks noGrp="1" noChangeArrowheads="1"/>
          </p:cNvSpPr>
          <p:nvPr>
            <p:ph type="hdr" sz="quarter"/>
          </p:nvPr>
        </p:nvSpPr>
        <p:spPr bwMode="auto">
          <a:xfrm>
            <a:off x="0" y="0"/>
            <a:ext cx="2982913"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5341" tIns="42670" rIns="85341" bIns="42670" numCol="1" anchor="t" anchorCtr="0" compatLnSpc="1">
            <a:prstTxWarp prst="textNoShape">
              <a:avLst/>
            </a:prstTxWarp>
          </a:bodyPr>
          <a:lstStyle>
            <a:lvl1pPr eaLnBrk="1" hangingPunct="1">
              <a:defRPr sz="1100">
                <a:solidFill>
                  <a:schemeClr val="tx1"/>
                </a:solidFill>
                <a:latin typeface="Arial" charset="0"/>
              </a:defRPr>
            </a:lvl1pPr>
          </a:lstStyle>
          <a:p>
            <a:pPr>
              <a:defRPr/>
            </a:pPr>
            <a:endParaRPr lang="en-US"/>
          </a:p>
        </p:txBody>
      </p:sp>
      <p:sp>
        <p:nvSpPr>
          <p:cNvPr id="229379" name="Rectangle 3">
            <a:extLst>
              <a:ext uri="{FF2B5EF4-FFF2-40B4-BE49-F238E27FC236}">
                <a16:creationId xmlns:a16="http://schemas.microsoft.com/office/drawing/2014/main" id="{4985F298-F228-4C55-96FB-E9E84BCEEA6C}"/>
              </a:ext>
            </a:extLst>
          </p:cNvPr>
          <p:cNvSpPr>
            <a:spLocks noGrp="1" noChangeArrowheads="1"/>
          </p:cNvSpPr>
          <p:nvPr>
            <p:ph type="dt" idx="1"/>
          </p:nvPr>
        </p:nvSpPr>
        <p:spPr bwMode="auto">
          <a:xfrm>
            <a:off x="3897313" y="0"/>
            <a:ext cx="2982912"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5341" tIns="42670" rIns="85341" bIns="42670" numCol="1" anchor="t" anchorCtr="0" compatLnSpc="1">
            <a:prstTxWarp prst="textNoShape">
              <a:avLst/>
            </a:prstTxWarp>
          </a:bodyPr>
          <a:lstStyle>
            <a:lvl1pPr algn="r" eaLnBrk="1" hangingPunct="1">
              <a:defRPr sz="1100">
                <a:solidFill>
                  <a:schemeClr val="tx1"/>
                </a:solidFill>
                <a:latin typeface="Arial" charset="0"/>
              </a:defRPr>
            </a:lvl1pPr>
          </a:lstStyle>
          <a:p>
            <a:pPr>
              <a:defRPr/>
            </a:pPr>
            <a:endParaRPr lang="en-US"/>
          </a:p>
        </p:txBody>
      </p:sp>
      <p:sp>
        <p:nvSpPr>
          <p:cNvPr id="3076" name="Rectangle 4">
            <a:extLst>
              <a:ext uri="{FF2B5EF4-FFF2-40B4-BE49-F238E27FC236}">
                <a16:creationId xmlns:a16="http://schemas.microsoft.com/office/drawing/2014/main" id="{6EE20F97-6F84-41EA-AACA-89AC85EA4EFA}"/>
              </a:ext>
            </a:extLst>
          </p:cNvPr>
          <p:cNvSpPr>
            <a:spLocks noRot="1" noChangeArrowheads="1" noTextEdit="1"/>
          </p:cNvSpPr>
          <p:nvPr>
            <p:ph type="sldImg" idx="2"/>
          </p:nvPr>
        </p:nvSpPr>
        <p:spPr bwMode="auto">
          <a:xfrm>
            <a:off x="1117600" y="698500"/>
            <a:ext cx="4646613" cy="348456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29381" name="Rectangle 5">
            <a:extLst>
              <a:ext uri="{FF2B5EF4-FFF2-40B4-BE49-F238E27FC236}">
                <a16:creationId xmlns:a16="http://schemas.microsoft.com/office/drawing/2014/main" id="{156A6B6F-974F-41DF-BA02-91EC1699D076}"/>
              </a:ext>
            </a:extLst>
          </p:cNvPr>
          <p:cNvSpPr>
            <a:spLocks noGrp="1" noChangeArrowheads="1"/>
          </p:cNvSpPr>
          <p:nvPr>
            <p:ph type="body" sz="quarter" idx="3"/>
          </p:nvPr>
        </p:nvSpPr>
        <p:spPr bwMode="auto">
          <a:xfrm>
            <a:off x="687388" y="4414838"/>
            <a:ext cx="5507037" cy="4183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5341" tIns="42670" rIns="85341" bIns="4267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9382" name="Rectangle 6">
            <a:extLst>
              <a:ext uri="{FF2B5EF4-FFF2-40B4-BE49-F238E27FC236}">
                <a16:creationId xmlns:a16="http://schemas.microsoft.com/office/drawing/2014/main" id="{B8BB5631-0737-439F-A876-EF7BCA88B283}"/>
              </a:ext>
            </a:extLst>
          </p:cNvPr>
          <p:cNvSpPr>
            <a:spLocks noGrp="1" noChangeArrowheads="1"/>
          </p:cNvSpPr>
          <p:nvPr>
            <p:ph type="ftr" sz="quarter" idx="4"/>
          </p:nvPr>
        </p:nvSpPr>
        <p:spPr bwMode="auto">
          <a:xfrm>
            <a:off x="0" y="8831263"/>
            <a:ext cx="2982913"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5341" tIns="42670" rIns="85341" bIns="42670" numCol="1" anchor="b" anchorCtr="0" compatLnSpc="1">
            <a:prstTxWarp prst="textNoShape">
              <a:avLst/>
            </a:prstTxWarp>
          </a:bodyPr>
          <a:lstStyle>
            <a:lvl1pPr eaLnBrk="1" hangingPunct="1">
              <a:defRPr sz="1100">
                <a:solidFill>
                  <a:schemeClr val="tx1"/>
                </a:solidFill>
                <a:latin typeface="Arial" charset="0"/>
              </a:defRPr>
            </a:lvl1pPr>
          </a:lstStyle>
          <a:p>
            <a:pPr>
              <a:defRPr/>
            </a:pPr>
            <a:endParaRPr lang="en-US"/>
          </a:p>
        </p:txBody>
      </p:sp>
      <p:sp>
        <p:nvSpPr>
          <p:cNvPr id="229383" name="Rectangle 7">
            <a:extLst>
              <a:ext uri="{FF2B5EF4-FFF2-40B4-BE49-F238E27FC236}">
                <a16:creationId xmlns:a16="http://schemas.microsoft.com/office/drawing/2014/main" id="{293FD331-CF47-410E-8014-E6E9F81788A8}"/>
              </a:ext>
            </a:extLst>
          </p:cNvPr>
          <p:cNvSpPr>
            <a:spLocks noGrp="1" noChangeArrowheads="1"/>
          </p:cNvSpPr>
          <p:nvPr>
            <p:ph type="sldNum" sz="quarter" idx="5"/>
          </p:nvPr>
        </p:nvSpPr>
        <p:spPr bwMode="auto">
          <a:xfrm>
            <a:off x="3897313" y="8831263"/>
            <a:ext cx="2982912"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5341" tIns="42670" rIns="85341" bIns="42670" numCol="1" anchor="b" anchorCtr="0" compatLnSpc="1">
            <a:prstTxWarp prst="textNoShape">
              <a:avLst/>
            </a:prstTxWarp>
          </a:bodyPr>
          <a:lstStyle>
            <a:lvl1pPr algn="r" eaLnBrk="1" hangingPunct="1">
              <a:defRPr sz="1100">
                <a:solidFill>
                  <a:schemeClr val="tx1"/>
                </a:solidFill>
                <a:latin typeface="Arial" panose="020B0604020202020204" pitchFamily="34" charset="0"/>
              </a:defRPr>
            </a:lvl1pPr>
          </a:lstStyle>
          <a:p>
            <a:fld id="{5495FC36-5D3C-40B7-94F0-33C44EEC9F02}"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8BBA6A0C-C68D-4422-80EA-A4D526637F2A}"/>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D76AD41-2EA9-499D-BDF1-7DD047AF36D7}" type="slidenum">
              <a:rPr lang="en-US" altLang="en-US" sz="1100"/>
              <a:pPr>
                <a:spcBef>
                  <a:spcPct val="0"/>
                </a:spcBef>
              </a:pPr>
              <a:t>1</a:t>
            </a:fld>
            <a:endParaRPr lang="en-US" altLang="en-US" sz="1100"/>
          </a:p>
        </p:txBody>
      </p:sp>
      <p:sp>
        <p:nvSpPr>
          <p:cNvPr id="6147" name="Rectangle 2">
            <a:extLst>
              <a:ext uri="{FF2B5EF4-FFF2-40B4-BE49-F238E27FC236}">
                <a16:creationId xmlns:a16="http://schemas.microsoft.com/office/drawing/2014/main" id="{D52A4190-EEA8-4FC3-A4C0-210B5FEB4074}"/>
              </a:ext>
            </a:extLst>
          </p:cNvPr>
          <p:cNvSpPr>
            <a:spLocks noRot="1" noChangeArrowheads="1" noTextEdit="1"/>
          </p:cNvSpPr>
          <p:nvPr>
            <p:ph type="sldImg"/>
          </p:nvPr>
        </p:nvSpPr>
        <p:spPr>
          <a:ln/>
        </p:spPr>
      </p:sp>
      <p:sp>
        <p:nvSpPr>
          <p:cNvPr id="6148" name="Rectangle 3">
            <a:extLst>
              <a:ext uri="{FF2B5EF4-FFF2-40B4-BE49-F238E27FC236}">
                <a16:creationId xmlns:a16="http://schemas.microsoft.com/office/drawing/2014/main" id="{925C0CB9-8A19-4C74-ADE7-313156B0C43E}"/>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F4C678B-642F-4F7D-AF6D-B14633433E3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F3CA2A9-91DB-412C-98BA-56660718FC4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7FC7FEE-D9CE-4C88-B3FD-BC7052322E3A}"/>
              </a:ext>
            </a:extLst>
          </p:cNvPr>
          <p:cNvSpPr>
            <a:spLocks noGrp="1" noChangeArrowheads="1"/>
          </p:cNvSpPr>
          <p:nvPr>
            <p:ph type="sldNum" sz="quarter" idx="12"/>
          </p:nvPr>
        </p:nvSpPr>
        <p:spPr>
          <a:ln/>
        </p:spPr>
        <p:txBody>
          <a:bodyPr/>
          <a:lstStyle>
            <a:lvl1pPr>
              <a:defRPr/>
            </a:lvl1pPr>
          </a:lstStyle>
          <a:p>
            <a:fld id="{54AFCEC0-6427-48E2-A157-EDC97DE7DE2C}" type="slidenum">
              <a:rPr lang="en-US" altLang="en-US"/>
              <a:pPr/>
              <a:t>‹#›</a:t>
            </a:fld>
            <a:endParaRPr lang="en-US" altLang="en-US"/>
          </a:p>
        </p:txBody>
      </p:sp>
    </p:spTree>
    <p:extLst>
      <p:ext uri="{BB962C8B-B14F-4D97-AF65-F5344CB8AC3E}">
        <p14:creationId xmlns:p14="http://schemas.microsoft.com/office/powerpoint/2010/main" val="2236602955"/>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7F1EBA1-4F97-44F8-9681-8D7FF3CFFE6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DDED4C3-E855-4C75-9821-D3CD6DCA14E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404A32B-35ED-4855-A25D-9C6911EF6CB4}"/>
              </a:ext>
            </a:extLst>
          </p:cNvPr>
          <p:cNvSpPr>
            <a:spLocks noGrp="1" noChangeArrowheads="1"/>
          </p:cNvSpPr>
          <p:nvPr>
            <p:ph type="sldNum" sz="quarter" idx="12"/>
          </p:nvPr>
        </p:nvSpPr>
        <p:spPr>
          <a:ln/>
        </p:spPr>
        <p:txBody>
          <a:bodyPr/>
          <a:lstStyle>
            <a:lvl1pPr>
              <a:defRPr/>
            </a:lvl1pPr>
          </a:lstStyle>
          <a:p>
            <a:fld id="{B8FBADEB-4DAA-4D68-BE70-20041A64953B}" type="slidenum">
              <a:rPr lang="en-US" altLang="en-US"/>
              <a:pPr/>
              <a:t>‹#›</a:t>
            </a:fld>
            <a:endParaRPr lang="en-US" altLang="en-US"/>
          </a:p>
        </p:txBody>
      </p:sp>
    </p:spTree>
    <p:extLst>
      <p:ext uri="{BB962C8B-B14F-4D97-AF65-F5344CB8AC3E}">
        <p14:creationId xmlns:p14="http://schemas.microsoft.com/office/powerpoint/2010/main" val="2766529090"/>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E5A4B1B-242C-4561-B19A-AFADE476519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F23499E-13C6-449F-9BDC-AE13CA12CE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B862D28-A6C2-4A48-B89E-95F34DDC2006}"/>
              </a:ext>
            </a:extLst>
          </p:cNvPr>
          <p:cNvSpPr>
            <a:spLocks noGrp="1" noChangeArrowheads="1"/>
          </p:cNvSpPr>
          <p:nvPr>
            <p:ph type="sldNum" sz="quarter" idx="12"/>
          </p:nvPr>
        </p:nvSpPr>
        <p:spPr>
          <a:ln/>
        </p:spPr>
        <p:txBody>
          <a:bodyPr/>
          <a:lstStyle>
            <a:lvl1pPr>
              <a:defRPr/>
            </a:lvl1pPr>
          </a:lstStyle>
          <a:p>
            <a:fld id="{2E5D9308-35EF-47E4-8444-4E56118D2D96}" type="slidenum">
              <a:rPr lang="en-US" altLang="en-US"/>
              <a:pPr/>
              <a:t>‹#›</a:t>
            </a:fld>
            <a:endParaRPr lang="en-US" altLang="en-US"/>
          </a:p>
        </p:txBody>
      </p:sp>
    </p:spTree>
    <p:extLst>
      <p:ext uri="{BB962C8B-B14F-4D97-AF65-F5344CB8AC3E}">
        <p14:creationId xmlns:p14="http://schemas.microsoft.com/office/powerpoint/2010/main" val="4219635638"/>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923C066-0514-44E3-8AE3-09BDCBAEF85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73BA8C3-AC44-4241-AF7A-9ADF592F1CA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A5BA4A3-B63C-4D71-8300-1B15507ABC3A}"/>
              </a:ext>
            </a:extLst>
          </p:cNvPr>
          <p:cNvSpPr>
            <a:spLocks noGrp="1" noChangeArrowheads="1"/>
          </p:cNvSpPr>
          <p:nvPr>
            <p:ph type="sldNum" sz="quarter" idx="12"/>
          </p:nvPr>
        </p:nvSpPr>
        <p:spPr>
          <a:ln/>
        </p:spPr>
        <p:txBody>
          <a:bodyPr/>
          <a:lstStyle>
            <a:lvl1pPr>
              <a:defRPr/>
            </a:lvl1pPr>
          </a:lstStyle>
          <a:p>
            <a:fld id="{88431F11-4840-475C-B374-1E3ECE5F1B41}" type="slidenum">
              <a:rPr lang="en-US" altLang="en-US"/>
              <a:pPr/>
              <a:t>‹#›</a:t>
            </a:fld>
            <a:endParaRPr lang="en-US" altLang="en-US"/>
          </a:p>
        </p:txBody>
      </p:sp>
    </p:spTree>
    <p:extLst>
      <p:ext uri="{BB962C8B-B14F-4D97-AF65-F5344CB8AC3E}">
        <p14:creationId xmlns:p14="http://schemas.microsoft.com/office/powerpoint/2010/main" val="877859895"/>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a:extLst>
              <a:ext uri="{FF2B5EF4-FFF2-40B4-BE49-F238E27FC236}">
                <a16:creationId xmlns:a16="http://schemas.microsoft.com/office/drawing/2014/main" id="{3C8C2BD5-8E09-4EF2-9350-8DE458C9A7B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B93BDC2-D254-40B3-BAAD-5B4BD6755F4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503A6BD-5010-43EC-95A9-16CDB2D204B5}"/>
              </a:ext>
            </a:extLst>
          </p:cNvPr>
          <p:cNvSpPr>
            <a:spLocks noGrp="1" noChangeArrowheads="1"/>
          </p:cNvSpPr>
          <p:nvPr>
            <p:ph type="sldNum" sz="quarter" idx="12"/>
          </p:nvPr>
        </p:nvSpPr>
        <p:spPr>
          <a:ln/>
        </p:spPr>
        <p:txBody>
          <a:bodyPr/>
          <a:lstStyle>
            <a:lvl1pPr>
              <a:defRPr/>
            </a:lvl1pPr>
          </a:lstStyle>
          <a:p>
            <a:fld id="{095F92EE-B498-4ACB-8050-3EF98FE8E393}" type="slidenum">
              <a:rPr lang="en-US" altLang="en-US"/>
              <a:pPr/>
              <a:t>‹#›</a:t>
            </a:fld>
            <a:endParaRPr lang="en-US" altLang="en-US"/>
          </a:p>
        </p:txBody>
      </p:sp>
    </p:spTree>
    <p:extLst>
      <p:ext uri="{BB962C8B-B14F-4D97-AF65-F5344CB8AC3E}">
        <p14:creationId xmlns:p14="http://schemas.microsoft.com/office/powerpoint/2010/main" val="211632122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4C9B148-F006-42F6-A25E-D1776A94157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9A69ABB-EEF5-45F4-B46E-BCE7DF94DDC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1525CF6-4501-4603-A131-2E5ADA535750}"/>
              </a:ext>
            </a:extLst>
          </p:cNvPr>
          <p:cNvSpPr>
            <a:spLocks noGrp="1" noChangeArrowheads="1"/>
          </p:cNvSpPr>
          <p:nvPr>
            <p:ph type="sldNum" sz="quarter" idx="12"/>
          </p:nvPr>
        </p:nvSpPr>
        <p:spPr>
          <a:ln/>
        </p:spPr>
        <p:txBody>
          <a:bodyPr/>
          <a:lstStyle>
            <a:lvl1pPr>
              <a:defRPr/>
            </a:lvl1pPr>
          </a:lstStyle>
          <a:p>
            <a:fld id="{22AAE0B4-A78A-44B0-B41D-F014506C5A82}" type="slidenum">
              <a:rPr lang="en-US" altLang="en-US"/>
              <a:pPr/>
              <a:t>‹#›</a:t>
            </a:fld>
            <a:endParaRPr lang="en-US" altLang="en-US"/>
          </a:p>
        </p:txBody>
      </p:sp>
    </p:spTree>
    <p:extLst>
      <p:ext uri="{BB962C8B-B14F-4D97-AF65-F5344CB8AC3E}">
        <p14:creationId xmlns:p14="http://schemas.microsoft.com/office/powerpoint/2010/main" val="76578673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94F94BE-F275-445C-ABB3-B1CCDE842BE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DD355AF-D27D-40E1-87E7-9AE0D1289EA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F1D82F1-7367-4E02-AAEB-D3ADF3581679}"/>
              </a:ext>
            </a:extLst>
          </p:cNvPr>
          <p:cNvSpPr>
            <a:spLocks noGrp="1" noChangeArrowheads="1"/>
          </p:cNvSpPr>
          <p:nvPr>
            <p:ph type="sldNum" sz="quarter" idx="12"/>
          </p:nvPr>
        </p:nvSpPr>
        <p:spPr>
          <a:ln/>
        </p:spPr>
        <p:txBody>
          <a:bodyPr/>
          <a:lstStyle>
            <a:lvl1pPr>
              <a:defRPr/>
            </a:lvl1pPr>
          </a:lstStyle>
          <a:p>
            <a:fld id="{67DB637E-6E30-4EB1-A93F-B98F98049185}" type="slidenum">
              <a:rPr lang="en-US" altLang="en-US"/>
              <a:pPr/>
              <a:t>‹#›</a:t>
            </a:fld>
            <a:endParaRPr lang="en-US" altLang="en-US"/>
          </a:p>
        </p:txBody>
      </p:sp>
    </p:spTree>
    <p:extLst>
      <p:ext uri="{BB962C8B-B14F-4D97-AF65-F5344CB8AC3E}">
        <p14:creationId xmlns:p14="http://schemas.microsoft.com/office/powerpoint/2010/main" val="334628173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D50699B-1340-4226-8D23-747E73AFF18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8A048EB-E36A-4B78-B26D-B8A779B187D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E741476-0503-4F92-83A6-BC0AD3653D6A}"/>
              </a:ext>
            </a:extLst>
          </p:cNvPr>
          <p:cNvSpPr>
            <a:spLocks noGrp="1" noChangeArrowheads="1"/>
          </p:cNvSpPr>
          <p:nvPr>
            <p:ph type="sldNum" sz="quarter" idx="12"/>
          </p:nvPr>
        </p:nvSpPr>
        <p:spPr>
          <a:ln/>
        </p:spPr>
        <p:txBody>
          <a:bodyPr/>
          <a:lstStyle>
            <a:lvl1pPr>
              <a:defRPr/>
            </a:lvl1pPr>
          </a:lstStyle>
          <a:p>
            <a:fld id="{7F464009-5DEA-4BBE-B993-CA6A2E0F5BB2}" type="slidenum">
              <a:rPr lang="en-US" altLang="en-US"/>
              <a:pPr/>
              <a:t>‹#›</a:t>
            </a:fld>
            <a:endParaRPr lang="en-US" altLang="en-US"/>
          </a:p>
        </p:txBody>
      </p:sp>
    </p:spTree>
    <p:extLst>
      <p:ext uri="{BB962C8B-B14F-4D97-AF65-F5344CB8AC3E}">
        <p14:creationId xmlns:p14="http://schemas.microsoft.com/office/powerpoint/2010/main" val="255024636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0AE64FA-8355-45EC-8F49-7AD937E39B9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DE6CEE2-6072-4B0A-BF57-D39265200FF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BD1CEDE-4428-4028-A777-D9982B4399CB}"/>
              </a:ext>
            </a:extLst>
          </p:cNvPr>
          <p:cNvSpPr>
            <a:spLocks noGrp="1" noChangeArrowheads="1"/>
          </p:cNvSpPr>
          <p:nvPr>
            <p:ph type="sldNum" sz="quarter" idx="12"/>
          </p:nvPr>
        </p:nvSpPr>
        <p:spPr>
          <a:ln/>
        </p:spPr>
        <p:txBody>
          <a:bodyPr/>
          <a:lstStyle>
            <a:lvl1pPr>
              <a:defRPr/>
            </a:lvl1pPr>
          </a:lstStyle>
          <a:p>
            <a:fld id="{AE8FD858-5739-4454-84B2-135A26FB2D85}" type="slidenum">
              <a:rPr lang="en-US" altLang="en-US"/>
              <a:pPr/>
              <a:t>‹#›</a:t>
            </a:fld>
            <a:endParaRPr lang="en-US" altLang="en-US"/>
          </a:p>
        </p:txBody>
      </p:sp>
    </p:spTree>
    <p:extLst>
      <p:ext uri="{BB962C8B-B14F-4D97-AF65-F5344CB8AC3E}">
        <p14:creationId xmlns:p14="http://schemas.microsoft.com/office/powerpoint/2010/main" val="2661337368"/>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620B136-7C7C-4CB4-8E8A-A8579DC540C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9C7CA1B-E7F4-4CA2-95AD-E1546113634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98B84AB-F96A-441C-B7DC-FA90CA54E0F1}"/>
              </a:ext>
            </a:extLst>
          </p:cNvPr>
          <p:cNvSpPr>
            <a:spLocks noGrp="1" noChangeArrowheads="1"/>
          </p:cNvSpPr>
          <p:nvPr>
            <p:ph type="sldNum" sz="quarter" idx="12"/>
          </p:nvPr>
        </p:nvSpPr>
        <p:spPr>
          <a:ln/>
        </p:spPr>
        <p:txBody>
          <a:bodyPr/>
          <a:lstStyle>
            <a:lvl1pPr>
              <a:defRPr/>
            </a:lvl1pPr>
          </a:lstStyle>
          <a:p>
            <a:fld id="{6991F7F4-FFF0-498A-A89B-05B946C3DF48}" type="slidenum">
              <a:rPr lang="en-US" altLang="en-US"/>
              <a:pPr/>
              <a:t>‹#›</a:t>
            </a:fld>
            <a:endParaRPr lang="en-US" altLang="en-US"/>
          </a:p>
        </p:txBody>
      </p:sp>
    </p:spTree>
    <p:extLst>
      <p:ext uri="{BB962C8B-B14F-4D97-AF65-F5344CB8AC3E}">
        <p14:creationId xmlns:p14="http://schemas.microsoft.com/office/powerpoint/2010/main" val="151842313"/>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E5C81C1-DAFD-4A7F-8684-3CFF0C98C92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0AA5D94-7934-4E98-AA7A-C857AB02CB9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A517F7C-7DA6-445B-B414-AB41DA2DB66D}"/>
              </a:ext>
            </a:extLst>
          </p:cNvPr>
          <p:cNvSpPr>
            <a:spLocks noGrp="1" noChangeArrowheads="1"/>
          </p:cNvSpPr>
          <p:nvPr>
            <p:ph type="sldNum" sz="quarter" idx="12"/>
          </p:nvPr>
        </p:nvSpPr>
        <p:spPr>
          <a:ln/>
        </p:spPr>
        <p:txBody>
          <a:bodyPr/>
          <a:lstStyle>
            <a:lvl1pPr>
              <a:defRPr/>
            </a:lvl1pPr>
          </a:lstStyle>
          <a:p>
            <a:fld id="{B957B61E-D043-4F4F-AFF0-3FE970ED2FAA}" type="slidenum">
              <a:rPr lang="en-US" altLang="en-US"/>
              <a:pPr/>
              <a:t>‹#›</a:t>
            </a:fld>
            <a:endParaRPr lang="en-US" altLang="en-US"/>
          </a:p>
        </p:txBody>
      </p:sp>
    </p:spTree>
    <p:extLst>
      <p:ext uri="{BB962C8B-B14F-4D97-AF65-F5344CB8AC3E}">
        <p14:creationId xmlns:p14="http://schemas.microsoft.com/office/powerpoint/2010/main" val="176668205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18CBD2D-CD00-4F70-8D54-93EDD83B9D4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95E0354-B4C2-498F-B9A7-24EBC3169B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DE01025-867C-42A7-973C-1EF8E769CCC5}"/>
              </a:ext>
            </a:extLst>
          </p:cNvPr>
          <p:cNvSpPr>
            <a:spLocks noGrp="1" noChangeArrowheads="1"/>
          </p:cNvSpPr>
          <p:nvPr>
            <p:ph type="sldNum" sz="quarter" idx="12"/>
          </p:nvPr>
        </p:nvSpPr>
        <p:spPr>
          <a:ln/>
        </p:spPr>
        <p:txBody>
          <a:bodyPr/>
          <a:lstStyle>
            <a:lvl1pPr>
              <a:defRPr/>
            </a:lvl1pPr>
          </a:lstStyle>
          <a:p>
            <a:fld id="{440D6A15-0EE7-4C4F-9958-B5F03A23D7E2}" type="slidenum">
              <a:rPr lang="en-US" altLang="en-US"/>
              <a:pPr/>
              <a:t>‹#›</a:t>
            </a:fld>
            <a:endParaRPr lang="en-US" altLang="en-US"/>
          </a:p>
        </p:txBody>
      </p:sp>
    </p:spTree>
    <p:extLst>
      <p:ext uri="{BB962C8B-B14F-4D97-AF65-F5344CB8AC3E}">
        <p14:creationId xmlns:p14="http://schemas.microsoft.com/office/powerpoint/2010/main" val="4091654291"/>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2D94F4D-17E5-4A55-B0AC-D1A7EC667FE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1329E2C0-D711-4255-BC08-5EC7E04305B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8E1E76C-9FB4-4BD0-A7A6-645B98173B8F}"/>
              </a:ext>
            </a:extLst>
          </p:cNvPr>
          <p:cNvSpPr>
            <a:spLocks noGrp="1" noChangeArrowheads="1"/>
          </p:cNvSpPr>
          <p:nvPr>
            <p:ph type="sldNum" sz="quarter" idx="12"/>
          </p:nvPr>
        </p:nvSpPr>
        <p:spPr>
          <a:ln/>
        </p:spPr>
        <p:txBody>
          <a:bodyPr/>
          <a:lstStyle>
            <a:lvl1pPr>
              <a:defRPr/>
            </a:lvl1pPr>
          </a:lstStyle>
          <a:p>
            <a:fld id="{30FB85A7-4A3F-43CC-87E4-4C56C58BFFDC}" type="slidenum">
              <a:rPr lang="en-US" altLang="en-US"/>
              <a:pPr/>
              <a:t>‹#›</a:t>
            </a:fld>
            <a:endParaRPr lang="en-US" altLang="en-US"/>
          </a:p>
        </p:txBody>
      </p:sp>
    </p:spTree>
    <p:extLst>
      <p:ext uri="{BB962C8B-B14F-4D97-AF65-F5344CB8AC3E}">
        <p14:creationId xmlns:p14="http://schemas.microsoft.com/office/powerpoint/2010/main" val="1930506746"/>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79D5472-A9B3-4E9F-8F96-A3AD5CCCBEF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AE45E97-E1DC-4DEC-B38D-8B895D595D1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2B7A550-C396-422A-99D1-01645EB68A1E}"/>
              </a:ext>
            </a:extLst>
          </p:cNvPr>
          <p:cNvSpPr>
            <a:spLocks noGrp="1" noChangeArrowheads="1"/>
          </p:cNvSpPr>
          <p:nvPr>
            <p:ph type="sldNum" sz="quarter" idx="12"/>
          </p:nvPr>
        </p:nvSpPr>
        <p:spPr>
          <a:ln/>
        </p:spPr>
        <p:txBody>
          <a:bodyPr/>
          <a:lstStyle>
            <a:lvl1pPr>
              <a:defRPr/>
            </a:lvl1pPr>
          </a:lstStyle>
          <a:p>
            <a:fld id="{5A40653B-C449-47B6-8D2C-2B166450D01D}" type="slidenum">
              <a:rPr lang="en-US" altLang="en-US"/>
              <a:pPr/>
              <a:t>‹#›</a:t>
            </a:fld>
            <a:endParaRPr lang="en-US" altLang="en-US"/>
          </a:p>
        </p:txBody>
      </p:sp>
    </p:spTree>
    <p:extLst>
      <p:ext uri="{BB962C8B-B14F-4D97-AF65-F5344CB8AC3E}">
        <p14:creationId xmlns:p14="http://schemas.microsoft.com/office/powerpoint/2010/main" val="3371613035"/>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CF19889-5E14-4DBE-A62C-47EB778C0D3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A117F95-AAEB-46D5-987C-044B59B96C5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D40338B-F841-45C3-BF7C-1D348174413E}"/>
              </a:ext>
            </a:extLst>
          </p:cNvPr>
          <p:cNvSpPr>
            <a:spLocks noGrp="1" noChangeArrowheads="1"/>
          </p:cNvSpPr>
          <p:nvPr>
            <p:ph type="sldNum" sz="quarter" idx="12"/>
          </p:nvPr>
        </p:nvSpPr>
        <p:spPr>
          <a:ln/>
        </p:spPr>
        <p:txBody>
          <a:bodyPr/>
          <a:lstStyle>
            <a:lvl1pPr>
              <a:defRPr/>
            </a:lvl1pPr>
          </a:lstStyle>
          <a:p>
            <a:fld id="{640E6721-A927-47F3-9F11-3D8F88044FA0}" type="slidenum">
              <a:rPr lang="en-US" altLang="en-US"/>
              <a:pPr/>
              <a:t>‹#›</a:t>
            </a:fld>
            <a:endParaRPr lang="en-US" altLang="en-US"/>
          </a:p>
        </p:txBody>
      </p:sp>
    </p:spTree>
    <p:extLst>
      <p:ext uri="{BB962C8B-B14F-4D97-AF65-F5344CB8AC3E}">
        <p14:creationId xmlns:p14="http://schemas.microsoft.com/office/powerpoint/2010/main" val="2503301502"/>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68DB2DF-F548-4865-8562-1D7A0AF0CF8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8F511FE-62E1-47BA-AAF7-CD8B77529FB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1764332-1EFF-4F05-B749-C384B5CA0FC7}"/>
              </a:ext>
            </a:extLst>
          </p:cNvPr>
          <p:cNvSpPr>
            <a:spLocks noGrp="1" noChangeArrowheads="1"/>
          </p:cNvSpPr>
          <p:nvPr>
            <p:ph type="sldNum" sz="quarter" idx="12"/>
          </p:nvPr>
        </p:nvSpPr>
        <p:spPr>
          <a:ln/>
        </p:spPr>
        <p:txBody>
          <a:bodyPr/>
          <a:lstStyle>
            <a:lvl1pPr>
              <a:defRPr/>
            </a:lvl1pPr>
          </a:lstStyle>
          <a:p>
            <a:fld id="{D5F5918E-ABCC-42D8-87D0-DB677F6A1284}" type="slidenum">
              <a:rPr lang="en-US" altLang="en-US"/>
              <a:pPr/>
              <a:t>‹#›</a:t>
            </a:fld>
            <a:endParaRPr lang="en-US" altLang="en-US"/>
          </a:p>
        </p:txBody>
      </p:sp>
    </p:spTree>
    <p:extLst>
      <p:ext uri="{BB962C8B-B14F-4D97-AF65-F5344CB8AC3E}">
        <p14:creationId xmlns:p14="http://schemas.microsoft.com/office/powerpoint/2010/main" val="1340167240"/>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EC76386-E4B8-4312-B817-632B875D0E5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4EC6ED4-DD89-49B9-9138-93612447E27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923D652-F288-4C97-80E5-E71A604F0C3E}"/>
              </a:ext>
            </a:extLst>
          </p:cNvPr>
          <p:cNvSpPr>
            <a:spLocks noGrp="1" noChangeArrowheads="1"/>
          </p:cNvSpPr>
          <p:nvPr>
            <p:ph type="sldNum" sz="quarter" idx="12"/>
          </p:nvPr>
        </p:nvSpPr>
        <p:spPr>
          <a:ln/>
        </p:spPr>
        <p:txBody>
          <a:bodyPr/>
          <a:lstStyle>
            <a:lvl1pPr>
              <a:defRPr/>
            </a:lvl1pPr>
          </a:lstStyle>
          <a:p>
            <a:fld id="{B75A29AD-07E4-427C-AA97-C1FAC79F08B9}" type="slidenum">
              <a:rPr lang="en-US" altLang="en-US"/>
              <a:pPr/>
              <a:t>‹#›</a:t>
            </a:fld>
            <a:endParaRPr lang="en-US" altLang="en-US"/>
          </a:p>
        </p:txBody>
      </p:sp>
    </p:spTree>
    <p:extLst>
      <p:ext uri="{BB962C8B-B14F-4D97-AF65-F5344CB8AC3E}">
        <p14:creationId xmlns:p14="http://schemas.microsoft.com/office/powerpoint/2010/main" val="340819593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B408F40-F477-45C6-9450-4DACD93B0B5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329BB5F-0B59-40D3-A540-320A0915B82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2A17CF8-852D-41E1-8C16-23B84FF0B147}"/>
              </a:ext>
            </a:extLst>
          </p:cNvPr>
          <p:cNvSpPr>
            <a:spLocks noGrp="1" noChangeArrowheads="1"/>
          </p:cNvSpPr>
          <p:nvPr>
            <p:ph type="sldNum" sz="quarter" idx="12"/>
          </p:nvPr>
        </p:nvSpPr>
        <p:spPr>
          <a:ln/>
        </p:spPr>
        <p:txBody>
          <a:bodyPr/>
          <a:lstStyle>
            <a:lvl1pPr>
              <a:defRPr/>
            </a:lvl1pPr>
          </a:lstStyle>
          <a:p>
            <a:fld id="{5201B174-82C0-4921-876A-B0AA759B4632}" type="slidenum">
              <a:rPr lang="en-US" altLang="en-US"/>
              <a:pPr/>
              <a:t>‹#›</a:t>
            </a:fld>
            <a:endParaRPr lang="en-US" altLang="en-US"/>
          </a:p>
        </p:txBody>
      </p:sp>
    </p:spTree>
    <p:extLst>
      <p:ext uri="{BB962C8B-B14F-4D97-AF65-F5344CB8AC3E}">
        <p14:creationId xmlns:p14="http://schemas.microsoft.com/office/powerpoint/2010/main" val="89050317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D5E955F-F908-4FCE-9E59-6265EC400A9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036471A-02E1-4A22-8B2E-D7AE7367536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9B8367E-E237-4760-9D4E-389C09B24061}"/>
              </a:ext>
            </a:extLst>
          </p:cNvPr>
          <p:cNvSpPr>
            <a:spLocks noGrp="1" noChangeArrowheads="1"/>
          </p:cNvSpPr>
          <p:nvPr>
            <p:ph type="sldNum" sz="quarter" idx="12"/>
          </p:nvPr>
        </p:nvSpPr>
        <p:spPr>
          <a:ln/>
        </p:spPr>
        <p:txBody>
          <a:bodyPr/>
          <a:lstStyle>
            <a:lvl1pPr>
              <a:defRPr/>
            </a:lvl1pPr>
          </a:lstStyle>
          <a:p>
            <a:fld id="{5BC73E2C-DD7F-4EE8-9DE3-8C2B35CE470B}" type="slidenum">
              <a:rPr lang="en-US" altLang="en-US"/>
              <a:pPr/>
              <a:t>‹#›</a:t>
            </a:fld>
            <a:endParaRPr lang="en-US" altLang="en-US"/>
          </a:p>
        </p:txBody>
      </p:sp>
    </p:spTree>
    <p:extLst>
      <p:ext uri="{BB962C8B-B14F-4D97-AF65-F5344CB8AC3E}">
        <p14:creationId xmlns:p14="http://schemas.microsoft.com/office/powerpoint/2010/main" val="631191862"/>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50593BE-60D1-4A10-B559-7C06794273D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D1CB667-15A4-4451-B9CF-54E3325F06D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ED213F7-630C-46B0-8ADD-3B6F13BC9455}"/>
              </a:ext>
            </a:extLst>
          </p:cNvPr>
          <p:cNvSpPr>
            <a:spLocks noGrp="1" noChangeArrowheads="1"/>
          </p:cNvSpPr>
          <p:nvPr>
            <p:ph type="sldNum" sz="quarter" idx="12"/>
          </p:nvPr>
        </p:nvSpPr>
        <p:spPr>
          <a:ln/>
        </p:spPr>
        <p:txBody>
          <a:bodyPr/>
          <a:lstStyle>
            <a:lvl1pPr>
              <a:defRPr/>
            </a:lvl1pPr>
          </a:lstStyle>
          <a:p>
            <a:fld id="{FA01D3B1-8C8D-4B93-9451-A74FD5425DA4}" type="slidenum">
              <a:rPr lang="en-US" altLang="en-US"/>
              <a:pPr/>
              <a:t>‹#›</a:t>
            </a:fld>
            <a:endParaRPr lang="en-US" altLang="en-US"/>
          </a:p>
        </p:txBody>
      </p:sp>
    </p:spTree>
    <p:extLst>
      <p:ext uri="{BB962C8B-B14F-4D97-AF65-F5344CB8AC3E}">
        <p14:creationId xmlns:p14="http://schemas.microsoft.com/office/powerpoint/2010/main" val="74863718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B09C971-7914-448A-986A-0824039CAC5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C3CF41C-0FA5-47A4-9E22-73CECB12049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4EA13FA-729C-4242-841E-C5C6858C0734}"/>
              </a:ext>
            </a:extLst>
          </p:cNvPr>
          <p:cNvSpPr>
            <a:spLocks noGrp="1" noChangeArrowheads="1"/>
          </p:cNvSpPr>
          <p:nvPr>
            <p:ph type="sldNum" sz="quarter" idx="12"/>
          </p:nvPr>
        </p:nvSpPr>
        <p:spPr>
          <a:ln/>
        </p:spPr>
        <p:txBody>
          <a:bodyPr/>
          <a:lstStyle>
            <a:lvl1pPr>
              <a:defRPr/>
            </a:lvl1pPr>
          </a:lstStyle>
          <a:p>
            <a:fld id="{44E0F348-AF87-4FEF-9A30-AB38C90DA7D9}" type="slidenum">
              <a:rPr lang="en-US" altLang="en-US"/>
              <a:pPr/>
              <a:t>‹#›</a:t>
            </a:fld>
            <a:endParaRPr lang="en-US" altLang="en-US"/>
          </a:p>
        </p:txBody>
      </p:sp>
    </p:spTree>
    <p:extLst>
      <p:ext uri="{BB962C8B-B14F-4D97-AF65-F5344CB8AC3E}">
        <p14:creationId xmlns:p14="http://schemas.microsoft.com/office/powerpoint/2010/main" val="304288075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8438471-1E8D-45F9-A6B4-D8C15F0560F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D3EB68F8-08F9-44F7-BA65-5003EDEAB15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8A4E34EA-5C2D-44D3-B0D9-CCC503B2DF6C}"/>
              </a:ext>
            </a:extLst>
          </p:cNvPr>
          <p:cNvSpPr>
            <a:spLocks noGrp="1" noChangeArrowheads="1"/>
          </p:cNvSpPr>
          <p:nvPr>
            <p:ph type="sldNum" sz="quarter" idx="12"/>
          </p:nvPr>
        </p:nvSpPr>
        <p:spPr>
          <a:ln/>
        </p:spPr>
        <p:txBody>
          <a:bodyPr/>
          <a:lstStyle>
            <a:lvl1pPr>
              <a:defRPr/>
            </a:lvl1pPr>
          </a:lstStyle>
          <a:p>
            <a:fld id="{A10B2103-12C5-4FD6-99EA-F52D1A650E16}" type="slidenum">
              <a:rPr lang="en-US" altLang="en-US"/>
              <a:pPr/>
              <a:t>‹#›</a:t>
            </a:fld>
            <a:endParaRPr lang="en-US" altLang="en-US"/>
          </a:p>
        </p:txBody>
      </p:sp>
    </p:spTree>
    <p:extLst>
      <p:ext uri="{BB962C8B-B14F-4D97-AF65-F5344CB8AC3E}">
        <p14:creationId xmlns:p14="http://schemas.microsoft.com/office/powerpoint/2010/main" val="377915957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1043DF0-D61A-4481-A826-C484A28DCD1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7F4A434-41B9-4A8E-ADE0-9901F8130F7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127D1A7-400A-47A5-9406-586557FAED8A}"/>
              </a:ext>
            </a:extLst>
          </p:cNvPr>
          <p:cNvSpPr>
            <a:spLocks noGrp="1" noChangeArrowheads="1"/>
          </p:cNvSpPr>
          <p:nvPr>
            <p:ph type="sldNum" sz="quarter" idx="12"/>
          </p:nvPr>
        </p:nvSpPr>
        <p:spPr>
          <a:ln/>
        </p:spPr>
        <p:txBody>
          <a:bodyPr/>
          <a:lstStyle>
            <a:lvl1pPr>
              <a:defRPr/>
            </a:lvl1pPr>
          </a:lstStyle>
          <a:p>
            <a:fld id="{C213343E-A633-4D70-8E29-D360618FFC31}" type="slidenum">
              <a:rPr lang="en-US" altLang="en-US"/>
              <a:pPr/>
              <a:t>‹#›</a:t>
            </a:fld>
            <a:endParaRPr lang="en-US" altLang="en-US"/>
          </a:p>
        </p:txBody>
      </p:sp>
    </p:spTree>
    <p:extLst>
      <p:ext uri="{BB962C8B-B14F-4D97-AF65-F5344CB8AC3E}">
        <p14:creationId xmlns:p14="http://schemas.microsoft.com/office/powerpoint/2010/main" val="3396777439"/>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B06B4C6-7704-4F56-ADA9-61C8114DEBB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2DB4FE4-9DDA-4FEF-8701-D2462F4ED48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50B5E5A-5724-4A77-9D39-EF4EC8A28590}"/>
              </a:ext>
            </a:extLst>
          </p:cNvPr>
          <p:cNvSpPr>
            <a:spLocks noGrp="1" noChangeArrowheads="1"/>
          </p:cNvSpPr>
          <p:nvPr>
            <p:ph type="sldNum" sz="quarter" idx="12"/>
          </p:nvPr>
        </p:nvSpPr>
        <p:spPr>
          <a:ln/>
        </p:spPr>
        <p:txBody>
          <a:bodyPr/>
          <a:lstStyle>
            <a:lvl1pPr>
              <a:defRPr/>
            </a:lvl1pPr>
          </a:lstStyle>
          <a:p>
            <a:fld id="{029B482F-DC8F-448F-92AC-62CF74C69374}" type="slidenum">
              <a:rPr lang="en-US" altLang="en-US"/>
              <a:pPr/>
              <a:t>‹#›</a:t>
            </a:fld>
            <a:endParaRPr lang="en-US" altLang="en-US"/>
          </a:p>
        </p:txBody>
      </p:sp>
    </p:spTree>
    <p:extLst>
      <p:ext uri="{BB962C8B-B14F-4D97-AF65-F5344CB8AC3E}">
        <p14:creationId xmlns:p14="http://schemas.microsoft.com/office/powerpoint/2010/main" val="84594591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E5D3E5B-BBA3-4CCA-B11C-84739AA9D190}"/>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510959E7-6F64-48C4-A674-93B78AEE9D8B}"/>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620379C-8C1C-4977-A4A9-9338D4FC333A}"/>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Lucida Console" pitchFamily="49" charset="0"/>
              </a:defRPr>
            </a:lvl1pPr>
          </a:lstStyle>
          <a:p>
            <a:pPr>
              <a:defRPr/>
            </a:pPr>
            <a:endParaRPr lang="en-US"/>
          </a:p>
        </p:txBody>
      </p:sp>
      <p:sp>
        <p:nvSpPr>
          <p:cNvPr id="1029" name="Rectangle 5">
            <a:extLst>
              <a:ext uri="{FF2B5EF4-FFF2-40B4-BE49-F238E27FC236}">
                <a16:creationId xmlns:a16="http://schemas.microsoft.com/office/drawing/2014/main" id="{8170A3F8-B17E-44C2-BAA4-E9DD1972EC81}"/>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Lucida Console" pitchFamily="49" charset="0"/>
              </a:defRPr>
            </a:lvl1pPr>
          </a:lstStyle>
          <a:p>
            <a:pPr>
              <a:defRPr/>
            </a:pPr>
            <a:endParaRPr lang="en-US"/>
          </a:p>
        </p:txBody>
      </p:sp>
      <p:sp>
        <p:nvSpPr>
          <p:cNvPr id="1030" name="Rectangle 6">
            <a:extLst>
              <a:ext uri="{FF2B5EF4-FFF2-40B4-BE49-F238E27FC236}">
                <a16:creationId xmlns:a16="http://schemas.microsoft.com/office/drawing/2014/main" id="{496CC9DB-2D7F-4FF4-9B00-465161ECA994}"/>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Lucida Console" panose="020B0609040504020204" pitchFamily="49" charset="0"/>
              </a:defRPr>
            </a:lvl1pPr>
          </a:lstStyle>
          <a:p>
            <a:fld id="{A394456A-15F4-44AE-AA7A-E3F2D931036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Sans Unicode" pitchFamily="34" charset="0"/>
        </a:defRPr>
      </a:lvl2pPr>
      <a:lvl3pPr algn="ctr" rtl="0" eaLnBrk="0" fontAlgn="base" hangingPunct="0">
        <a:spcBef>
          <a:spcPct val="0"/>
        </a:spcBef>
        <a:spcAft>
          <a:spcPct val="0"/>
        </a:spcAft>
        <a:defRPr sz="4400">
          <a:solidFill>
            <a:schemeClr val="tx2"/>
          </a:solidFill>
          <a:latin typeface="Lucida Sans Unicode" pitchFamily="34" charset="0"/>
        </a:defRPr>
      </a:lvl3pPr>
      <a:lvl4pPr algn="ctr" rtl="0" eaLnBrk="0" fontAlgn="base" hangingPunct="0">
        <a:spcBef>
          <a:spcPct val="0"/>
        </a:spcBef>
        <a:spcAft>
          <a:spcPct val="0"/>
        </a:spcAft>
        <a:defRPr sz="4400">
          <a:solidFill>
            <a:schemeClr val="tx2"/>
          </a:solidFill>
          <a:latin typeface="Lucida Sans Unicode" pitchFamily="34" charset="0"/>
        </a:defRPr>
      </a:lvl4pPr>
      <a:lvl5pPr algn="ctr" rtl="0" eaLnBrk="0" fontAlgn="base" hangingPunct="0">
        <a:spcBef>
          <a:spcPct val="0"/>
        </a:spcBef>
        <a:spcAft>
          <a:spcPct val="0"/>
        </a:spcAft>
        <a:defRPr sz="4400">
          <a:solidFill>
            <a:schemeClr val="tx2"/>
          </a:solidFill>
          <a:latin typeface="Lucida Sans Unicode" pitchFamily="34" charset="0"/>
        </a:defRPr>
      </a:lvl5pPr>
      <a:lvl6pPr marL="457200" algn="ctr" rtl="0" fontAlgn="base">
        <a:spcBef>
          <a:spcPct val="0"/>
        </a:spcBef>
        <a:spcAft>
          <a:spcPct val="0"/>
        </a:spcAft>
        <a:defRPr sz="4400">
          <a:solidFill>
            <a:schemeClr val="tx2"/>
          </a:solidFill>
          <a:latin typeface="Lucida Sans Unicode" pitchFamily="34" charset="0"/>
        </a:defRPr>
      </a:lvl6pPr>
      <a:lvl7pPr marL="914400" algn="ctr" rtl="0" fontAlgn="base">
        <a:spcBef>
          <a:spcPct val="0"/>
        </a:spcBef>
        <a:spcAft>
          <a:spcPct val="0"/>
        </a:spcAft>
        <a:defRPr sz="4400">
          <a:solidFill>
            <a:schemeClr val="tx2"/>
          </a:solidFill>
          <a:latin typeface="Lucida Sans Unicode" pitchFamily="34" charset="0"/>
        </a:defRPr>
      </a:lvl7pPr>
      <a:lvl8pPr marL="1371600" algn="ctr" rtl="0" fontAlgn="base">
        <a:spcBef>
          <a:spcPct val="0"/>
        </a:spcBef>
        <a:spcAft>
          <a:spcPct val="0"/>
        </a:spcAft>
        <a:defRPr sz="4400">
          <a:solidFill>
            <a:schemeClr val="tx2"/>
          </a:solidFill>
          <a:latin typeface="Lucida Sans Unicode" pitchFamily="34" charset="0"/>
        </a:defRPr>
      </a:lvl8pPr>
      <a:lvl9pPr marL="1828800" algn="ctr" rtl="0" fontAlgn="base">
        <a:spcBef>
          <a:spcPct val="0"/>
        </a:spcBef>
        <a:spcAft>
          <a:spcPct val="0"/>
        </a:spcAft>
        <a:defRPr sz="4400">
          <a:solidFill>
            <a:schemeClr val="tx2"/>
          </a:solidFill>
          <a:latin typeface="Lucida Sans Unicode"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8A95B65A-B460-4895-B2F9-6781E79604FD}"/>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F280E528-A405-45F5-8A52-12DF1AF94065}"/>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9632E31-17EF-4AAD-A6F7-34DE7DC418CE}"/>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defRPr>
            </a:lvl1pPr>
          </a:lstStyle>
          <a:p>
            <a:pPr>
              <a:defRPr/>
            </a:pPr>
            <a:endParaRPr lang="en-US"/>
          </a:p>
        </p:txBody>
      </p:sp>
      <p:sp>
        <p:nvSpPr>
          <p:cNvPr id="1029" name="Rectangle 5">
            <a:extLst>
              <a:ext uri="{FF2B5EF4-FFF2-40B4-BE49-F238E27FC236}">
                <a16:creationId xmlns:a16="http://schemas.microsoft.com/office/drawing/2014/main" id="{5B532EF2-061A-4320-B0A8-77CFFFC3C9B2}"/>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defRPr>
            </a:lvl1pPr>
          </a:lstStyle>
          <a:p>
            <a:pPr>
              <a:defRPr/>
            </a:pPr>
            <a:endParaRPr lang="en-US"/>
          </a:p>
        </p:txBody>
      </p:sp>
      <p:sp>
        <p:nvSpPr>
          <p:cNvPr id="1030" name="Rectangle 6">
            <a:extLst>
              <a:ext uri="{FF2B5EF4-FFF2-40B4-BE49-F238E27FC236}">
                <a16:creationId xmlns:a16="http://schemas.microsoft.com/office/drawing/2014/main" id="{C1B99CAD-08AB-429F-A494-B9BA0B87363D}"/>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fld id="{FE090626-2B08-41D8-9D40-6F59168AB8E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ransition>
    <p:fade/>
  </p:transition>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Sans Unicode" pitchFamily="34" charset="0"/>
        </a:defRPr>
      </a:lvl2pPr>
      <a:lvl3pPr algn="ctr" rtl="0" eaLnBrk="0" fontAlgn="base" hangingPunct="0">
        <a:spcBef>
          <a:spcPct val="0"/>
        </a:spcBef>
        <a:spcAft>
          <a:spcPct val="0"/>
        </a:spcAft>
        <a:defRPr sz="4400">
          <a:solidFill>
            <a:schemeClr val="tx2"/>
          </a:solidFill>
          <a:latin typeface="Lucida Sans Unicode" pitchFamily="34" charset="0"/>
        </a:defRPr>
      </a:lvl3pPr>
      <a:lvl4pPr algn="ctr" rtl="0" eaLnBrk="0" fontAlgn="base" hangingPunct="0">
        <a:spcBef>
          <a:spcPct val="0"/>
        </a:spcBef>
        <a:spcAft>
          <a:spcPct val="0"/>
        </a:spcAft>
        <a:defRPr sz="4400">
          <a:solidFill>
            <a:schemeClr val="tx2"/>
          </a:solidFill>
          <a:latin typeface="Lucida Sans Unicode" pitchFamily="34" charset="0"/>
        </a:defRPr>
      </a:lvl4pPr>
      <a:lvl5pPr algn="ctr" rtl="0" eaLnBrk="0" fontAlgn="base" hangingPunct="0">
        <a:spcBef>
          <a:spcPct val="0"/>
        </a:spcBef>
        <a:spcAft>
          <a:spcPct val="0"/>
        </a:spcAft>
        <a:defRPr sz="4400">
          <a:solidFill>
            <a:schemeClr val="tx2"/>
          </a:solidFill>
          <a:latin typeface="Lucida Sans Unicode" pitchFamily="34" charset="0"/>
        </a:defRPr>
      </a:lvl5pPr>
      <a:lvl6pPr marL="457200" algn="ctr" rtl="0" fontAlgn="base">
        <a:spcBef>
          <a:spcPct val="0"/>
        </a:spcBef>
        <a:spcAft>
          <a:spcPct val="0"/>
        </a:spcAft>
        <a:defRPr sz="4400">
          <a:solidFill>
            <a:schemeClr val="tx2"/>
          </a:solidFill>
          <a:latin typeface="Lucida Sans Unicode" pitchFamily="34" charset="0"/>
        </a:defRPr>
      </a:lvl6pPr>
      <a:lvl7pPr marL="914400" algn="ctr" rtl="0" fontAlgn="base">
        <a:spcBef>
          <a:spcPct val="0"/>
        </a:spcBef>
        <a:spcAft>
          <a:spcPct val="0"/>
        </a:spcAft>
        <a:defRPr sz="4400">
          <a:solidFill>
            <a:schemeClr val="tx2"/>
          </a:solidFill>
          <a:latin typeface="Lucida Sans Unicode" pitchFamily="34" charset="0"/>
        </a:defRPr>
      </a:lvl7pPr>
      <a:lvl8pPr marL="1371600" algn="ctr" rtl="0" fontAlgn="base">
        <a:spcBef>
          <a:spcPct val="0"/>
        </a:spcBef>
        <a:spcAft>
          <a:spcPct val="0"/>
        </a:spcAft>
        <a:defRPr sz="4400">
          <a:solidFill>
            <a:schemeClr val="tx2"/>
          </a:solidFill>
          <a:latin typeface="Lucida Sans Unicode" pitchFamily="34" charset="0"/>
        </a:defRPr>
      </a:lvl8pPr>
      <a:lvl9pPr marL="1828800" algn="ctr" rtl="0" fontAlgn="base">
        <a:spcBef>
          <a:spcPct val="0"/>
        </a:spcBef>
        <a:spcAft>
          <a:spcPct val="0"/>
        </a:spcAft>
        <a:defRPr sz="4400">
          <a:solidFill>
            <a:schemeClr val="tx2"/>
          </a:solidFill>
          <a:latin typeface="Lucida Sans Unicode"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ocw.smithw.org/bus302/developing-revising-prose.pdf"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3E04A320-27BD-463A-A495-2FBDB17673AB}"/>
              </a:ext>
            </a:extLst>
          </p:cNvPr>
          <p:cNvSpPr>
            <a:spLocks noGrp="1" noChangeArrowheads="1"/>
          </p:cNvSpPr>
          <p:nvPr>
            <p:ph type="ctrTitle"/>
          </p:nvPr>
        </p:nvSpPr>
        <p:spPr>
          <a:xfrm>
            <a:off x="609600" y="762000"/>
            <a:ext cx="7772400" cy="1470025"/>
          </a:xfrm>
        </p:spPr>
        <p:txBody>
          <a:bodyPr/>
          <a:lstStyle/>
          <a:p>
            <a:pPr algn="l" eaLnBrk="1" hangingPunct="1"/>
            <a:r>
              <a:rPr lang="en-US" altLang="en-US" b="1"/>
              <a:t>Continuous Improvement for Writing — </a:t>
            </a:r>
            <a:r>
              <a:rPr lang="en-US" altLang="en-US" b="1" u="sng"/>
              <a:t>Semantics</a:t>
            </a:r>
            <a:r>
              <a:rPr lang="en-US" altLang="en-US" b="1"/>
              <a:t>:</a:t>
            </a:r>
            <a:endParaRPr lang="en-US" altLang="en-US" sz="3600" b="1"/>
          </a:p>
        </p:txBody>
      </p:sp>
      <p:sp>
        <p:nvSpPr>
          <p:cNvPr id="5123" name="Rectangle 3">
            <a:extLst>
              <a:ext uri="{FF2B5EF4-FFF2-40B4-BE49-F238E27FC236}">
                <a16:creationId xmlns:a16="http://schemas.microsoft.com/office/drawing/2014/main" id="{D613BB2F-B17E-43AC-ADFD-400FC300F984}"/>
              </a:ext>
            </a:extLst>
          </p:cNvPr>
          <p:cNvSpPr>
            <a:spLocks noGrp="1" noChangeArrowheads="1"/>
          </p:cNvSpPr>
          <p:nvPr>
            <p:ph type="subTitle" idx="1"/>
          </p:nvPr>
        </p:nvSpPr>
        <p:spPr>
          <a:xfrm>
            <a:off x="3200400" y="4648200"/>
            <a:ext cx="5105400" cy="1447800"/>
          </a:xfrm>
        </p:spPr>
        <p:txBody>
          <a:bodyPr/>
          <a:lstStyle/>
          <a:p>
            <a:pPr algn="r" eaLnBrk="1" hangingPunct="1">
              <a:lnSpc>
                <a:spcPct val="90000"/>
              </a:lnSpc>
            </a:pPr>
            <a:r>
              <a:rPr lang="en-US" altLang="en-US" sz="2800"/>
              <a:t>Wayne Smith, Ph.D.</a:t>
            </a:r>
          </a:p>
          <a:p>
            <a:pPr algn="r" eaLnBrk="1" hangingPunct="1">
              <a:lnSpc>
                <a:spcPct val="90000"/>
              </a:lnSpc>
            </a:pPr>
            <a:r>
              <a:rPr lang="en-US" altLang="en-US" sz="2800"/>
              <a:t>Department of Management</a:t>
            </a:r>
          </a:p>
          <a:p>
            <a:pPr algn="r" eaLnBrk="1" hangingPunct="1">
              <a:lnSpc>
                <a:spcPct val="90000"/>
              </a:lnSpc>
            </a:pPr>
            <a:r>
              <a:rPr lang="en-US" altLang="en-US" sz="2800"/>
              <a:t>CSU Northridge</a:t>
            </a:r>
          </a:p>
          <a:p>
            <a:pPr algn="r" eaLnBrk="1" hangingPunct="1">
              <a:lnSpc>
                <a:spcPct val="90000"/>
              </a:lnSpc>
            </a:pPr>
            <a:r>
              <a:rPr lang="en-US" altLang="en-US" sz="2800">
                <a:latin typeface="Lucida Sans Typewriter" panose="020B0602040502020304" pitchFamily="33" charset="0"/>
              </a:rPr>
              <a:t>ws@csun.edu</a:t>
            </a:r>
          </a:p>
        </p:txBody>
      </p:sp>
      <p:sp>
        <p:nvSpPr>
          <p:cNvPr id="5124" name="Rectangle 4">
            <a:extLst>
              <a:ext uri="{FF2B5EF4-FFF2-40B4-BE49-F238E27FC236}">
                <a16:creationId xmlns:a16="http://schemas.microsoft.com/office/drawing/2014/main" id="{703A95B2-9BDD-456F-986C-D9C63268EB99}"/>
              </a:ext>
            </a:extLst>
          </p:cNvPr>
          <p:cNvSpPr>
            <a:spLocks noChangeArrowheads="1"/>
          </p:cNvSpPr>
          <p:nvPr/>
        </p:nvSpPr>
        <p:spPr bwMode="auto">
          <a:xfrm>
            <a:off x="609600" y="2362200"/>
            <a:ext cx="7848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Lucida Sans Unicode" panose="020B0602030504020204" pitchFamily="34" charset="0"/>
              </a:defRPr>
            </a:lvl1pPr>
            <a:lvl2pPr marL="742950" indent="-285750">
              <a:spcBef>
                <a:spcPct val="20000"/>
              </a:spcBef>
              <a:buChar char="–"/>
              <a:defRPr sz="2800">
                <a:solidFill>
                  <a:schemeClr val="tx1"/>
                </a:solidFill>
                <a:latin typeface="Lucida Sans Unicode" panose="020B0602030504020204" pitchFamily="34" charset="0"/>
              </a:defRPr>
            </a:lvl2pPr>
            <a:lvl3pPr marL="1143000" indent="-228600">
              <a:spcBef>
                <a:spcPct val="20000"/>
              </a:spcBef>
              <a:buChar char="•"/>
              <a:defRPr sz="2400">
                <a:solidFill>
                  <a:schemeClr val="tx1"/>
                </a:solidFill>
                <a:latin typeface="Lucida Sans Unicode" panose="020B0602030504020204" pitchFamily="34" charset="0"/>
              </a:defRPr>
            </a:lvl3pPr>
            <a:lvl4pPr marL="1600200" indent="-228600">
              <a:spcBef>
                <a:spcPct val="20000"/>
              </a:spcBef>
              <a:buChar char="–"/>
              <a:defRPr sz="2000">
                <a:solidFill>
                  <a:schemeClr val="tx1"/>
                </a:solidFill>
                <a:latin typeface="Lucida Sans Unicode" panose="020B0602030504020204" pitchFamily="34" charset="0"/>
              </a:defRPr>
            </a:lvl4pPr>
            <a:lvl5pPr marL="2057400" indent="-228600">
              <a:spcBef>
                <a:spcPct val="20000"/>
              </a:spcBef>
              <a:buChar char="»"/>
              <a:defRPr sz="2000">
                <a:solidFill>
                  <a:schemeClr val="tx1"/>
                </a:solidFill>
                <a:latin typeface="Lucida Sans Unicode" panose="020B0602030504020204" pitchFamily="34" charset="0"/>
              </a:defRPr>
            </a:lvl5pPr>
            <a:lvl6pPr marL="2514600" indent="-228600" eaLnBrk="0" fontAlgn="base" hangingPunct="0">
              <a:spcBef>
                <a:spcPct val="20000"/>
              </a:spcBef>
              <a:spcAft>
                <a:spcPct val="0"/>
              </a:spcAft>
              <a:buChar char="»"/>
              <a:defRPr sz="2000">
                <a:solidFill>
                  <a:schemeClr val="tx1"/>
                </a:solidFill>
                <a:latin typeface="Lucida Sans Unicode" panose="020B0602030504020204" pitchFamily="34" charset="0"/>
              </a:defRPr>
            </a:lvl6pPr>
            <a:lvl7pPr marL="2971800" indent="-228600" eaLnBrk="0" fontAlgn="base" hangingPunct="0">
              <a:spcBef>
                <a:spcPct val="20000"/>
              </a:spcBef>
              <a:spcAft>
                <a:spcPct val="0"/>
              </a:spcAft>
              <a:buChar char="»"/>
              <a:defRPr sz="2000">
                <a:solidFill>
                  <a:schemeClr val="tx1"/>
                </a:solidFill>
                <a:latin typeface="Lucida Sans Unicode" panose="020B0602030504020204" pitchFamily="34" charset="0"/>
              </a:defRPr>
            </a:lvl7pPr>
            <a:lvl8pPr marL="3429000" indent="-228600" eaLnBrk="0" fontAlgn="base" hangingPunct="0">
              <a:spcBef>
                <a:spcPct val="20000"/>
              </a:spcBef>
              <a:spcAft>
                <a:spcPct val="0"/>
              </a:spcAft>
              <a:buChar char="»"/>
              <a:defRPr sz="2000">
                <a:solidFill>
                  <a:schemeClr val="tx1"/>
                </a:solidFill>
                <a:latin typeface="Lucida Sans Unicode" panose="020B0602030504020204" pitchFamily="34" charset="0"/>
              </a:defRPr>
            </a:lvl8pPr>
            <a:lvl9pPr marL="3886200" indent="-228600" eaLnBrk="0" fontAlgn="base" hangingPunct="0">
              <a:spcBef>
                <a:spcPct val="20000"/>
              </a:spcBef>
              <a:spcAft>
                <a:spcPct val="0"/>
              </a:spcAft>
              <a:buChar char="»"/>
              <a:defRPr sz="2000">
                <a:solidFill>
                  <a:schemeClr val="tx1"/>
                </a:solidFill>
                <a:latin typeface="Lucida Sans Unicode" panose="020B0602030504020204" pitchFamily="34" charset="0"/>
              </a:defRPr>
            </a:lvl9pPr>
          </a:lstStyle>
          <a:p>
            <a:pPr eaLnBrk="1" hangingPunct="1">
              <a:spcBef>
                <a:spcPct val="0"/>
              </a:spcBef>
              <a:buFontTx/>
              <a:buNone/>
            </a:pPr>
            <a:r>
              <a:rPr lang="en-US" altLang="en-US" sz="2800">
                <a:solidFill>
                  <a:schemeClr val="tx2"/>
                </a:solidFill>
              </a:rPr>
              <a:t>Using Signage and Culture in Los Angeles to Help Improve Business </a:t>
            </a:r>
            <a:r>
              <a:rPr lang="en-US" altLang="en-US" sz="2800" i="1">
                <a:solidFill>
                  <a:schemeClr val="tx2"/>
                </a:solidFill>
              </a:rPr>
              <a:t>Prose</a:t>
            </a:r>
            <a:r>
              <a:rPr lang="en-US" altLang="en-US" sz="2800">
                <a:solidFill>
                  <a:schemeClr val="tx2"/>
                </a:solidFill>
              </a:rPr>
              <a:t> and </a:t>
            </a:r>
            <a:r>
              <a:rPr lang="en-US" altLang="en-US" sz="2800" i="1">
                <a:solidFill>
                  <a:schemeClr val="tx2"/>
                </a:solidFill>
              </a:rPr>
              <a:t>Rhetoric</a:t>
            </a: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descr="asdfasfdasfs">
            <a:extLst>
              <a:ext uri="{FF2B5EF4-FFF2-40B4-BE49-F238E27FC236}">
                <a16:creationId xmlns:a16="http://schemas.microsoft.com/office/drawing/2014/main" id="{972BB68F-4164-4025-8039-127CF9F55494}"/>
              </a:ext>
            </a:extLst>
          </p:cNvPr>
          <p:cNvSpPr>
            <a:spLocks noGrp="1" noChangeArrowheads="1"/>
          </p:cNvSpPr>
          <p:nvPr>
            <p:ph type="title"/>
          </p:nvPr>
        </p:nvSpPr>
        <p:spPr>
          <a:xfrm>
            <a:off x="457200" y="274638"/>
            <a:ext cx="8229600" cy="106362"/>
          </a:xfrm>
          <a:noFill/>
        </p:spPr>
        <p:txBody>
          <a:bodyPr/>
          <a:lstStyle/>
          <a:p>
            <a:pPr eaLnBrk="1" hangingPunct="1"/>
            <a:r>
              <a:rPr lang="en-US" altLang="en-US">
                <a:solidFill>
                  <a:schemeClr val="bg1"/>
                </a:solidFill>
              </a:rPr>
              <a:t>Semantics-unintended En.</a:t>
            </a:r>
          </a:p>
        </p:txBody>
      </p:sp>
      <p:pic>
        <p:nvPicPr>
          <p:cNvPr id="15363" name="Picture 1">
            <a:extLst>
              <a:ext uri="{FF2B5EF4-FFF2-40B4-BE49-F238E27FC236}">
                <a16:creationId xmlns:a16="http://schemas.microsoft.com/office/drawing/2014/main" id="{379C4E8E-667F-43C3-84EF-D9E5C21FB3B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descr="asdfasfdasfs">
            <a:extLst>
              <a:ext uri="{FF2B5EF4-FFF2-40B4-BE49-F238E27FC236}">
                <a16:creationId xmlns:a16="http://schemas.microsoft.com/office/drawing/2014/main" id="{8C9F0379-27BD-4744-A86E-26310DEB0B85}"/>
              </a:ext>
            </a:extLst>
          </p:cNvPr>
          <p:cNvSpPr>
            <a:spLocks noGrp="1" noChangeArrowheads="1"/>
          </p:cNvSpPr>
          <p:nvPr>
            <p:ph type="title"/>
          </p:nvPr>
        </p:nvSpPr>
        <p:spPr>
          <a:xfrm>
            <a:off x="457200" y="274638"/>
            <a:ext cx="8229600" cy="106362"/>
          </a:xfrm>
          <a:noFill/>
        </p:spPr>
        <p:txBody>
          <a:bodyPr/>
          <a:lstStyle/>
          <a:p>
            <a:pPr eaLnBrk="1" hangingPunct="1"/>
            <a:r>
              <a:rPr lang="en-US" altLang="en-US">
                <a:solidFill>
                  <a:schemeClr val="bg1"/>
                </a:solidFill>
              </a:rPr>
              <a:t>Semantics-unintended En.</a:t>
            </a:r>
          </a:p>
        </p:txBody>
      </p:sp>
      <p:pic>
        <p:nvPicPr>
          <p:cNvPr id="16387" name="Picture 1">
            <a:extLst>
              <a:ext uri="{FF2B5EF4-FFF2-40B4-BE49-F238E27FC236}">
                <a16:creationId xmlns:a16="http://schemas.microsoft.com/office/drawing/2014/main" id="{580BB606-ADFC-40F9-AC66-756A11CE4E4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DDE10584-917F-4515-A284-D17E33107EBC}"/>
              </a:ext>
            </a:extLst>
          </p:cNvPr>
          <p:cNvSpPr>
            <a:spLocks noGrp="1" noChangeArrowheads="1"/>
          </p:cNvSpPr>
          <p:nvPr>
            <p:ph type="title"/>
          </p:nvPr>
        </p:nvSpPr>
        <p:spPr>
          <a:xfrm>
            <a:off x="457200" y="2819400"/>
            <a:ext cx="8229600" cy="1143000"/>
          </a:xfrm>
        </p:spPr>
        <p:txBody>
          <a:bodyPr/>
          <a:lstStyle/>
          <a:p>
            <a:pPr eaLnBrk="1" hangingPunct="1"/>
            <a:r>
              <a:rPr lang="en-US" altLang="en-US" sz="3200"/>
              <a:t>Computers aren’t good at detecting sarcasm, irony, allegory, motifs and other semantic (“meaning”) issues</a:t>
            </a: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descr="asdfasfdasfs">
            <a:extLst>
              <a:ext uri="{FF2B5EF4-FFF2-40B4-BE49-F238E27FC236}">
                <a16:creationId xmlns:a16="http://schemas.microsoft.com/office/drawing/2014/main" id="{E9078895-8401-4137-AAB0-AACDB3318DE6}"/>
              </a:ext>
            </a:extLst>
          </p:cNvPr>
          <p:cNvSpPr>
            <a:spLocks noGrp="1" noChangeArrowheads="1"/>
          </p:cNvSpPr>
          <p:nvPr>
            <p:ph type="title"/>
          </p:nvPr>
        </p:nvSpPr>
        <p:spPr>
          <a:xfrm>
            <a:off x="457200" y="274638"/>
            <a:ext cx="8229600" cy="106362"/>
          </a:xfrm>
          <a:noFill/>
        </p:spPr>
        <p:txBody>
          <a:bodyPr/>
          <a:lstStyle/>
          <a:p>
            <a:pPr eaLnBrk="1" hangingPunct="1"/>
            <a:r>
              <a:rPr lang="en-US" altLang="en-US">
                <a:solidFill>
                  <a:schemeClr val="bg1"/>
                </a:solidFill>
              </a:rPr>
              <a:t>Semantics-unintended En.</a:t>
            </a:r>
          </a:p>
        </p:txBody>
      </p:sp>
      <p:pic>
        <p:nvPicPr>
          <p:cNvPr id="18435" name="Picture 4" descr="ATT00009">
            <a:extLst>
              <a:ext uri="{FF2B5EF4-FFF2-40B4-BE49-F238E27FC236}">
                <a16:creationId xmlns:a16="http://schemas.microsoft.com/office/drawing/2014/main" id="{3252B1B1-B177-4FF6-91B1-30CE945A44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838200"/>
            <a:ext cx="7772400" cy="519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D6D283A4-2622-435F-B49E-782C1253461D}"/>
              </a:ext>
            </a:extLst>
          </p:cNvPr>
          <p:cNvSpPr>
            <a:spLocks noGrp="1" noChangeArrowheads="1"/>
          </p:cNvSpPr>
          <p:nvPr>
            <p:ph type="title"/>
          </p:nvPr>
        </p:nvSpPr>
        <p:spPr>
          <a:xfrm>
            <a:off x="457200" y="2819400"/>
            <a:ext cx="8229600" cy="1143000"/>
          </a:xfrm>
        </p:spPr>
        <p:txBody>
          <a:bodyPr/>
          <a:lstStyle/>
          <a:p>
            <a:pPr eaLnBrk="1" hangingPunct="1"/>
            <a:r>
              <a:rPr lang="en-US" altLang="en-US" sz="3200"/>
              <a:t>In addition to </a:t>
            </a:r>
            <a:r>
              <a:rPr lang="en-US" altLang="en-US" sz="3200" i="1"/>
              <a:t>word</a:t>
            </a:r>
            <a:r>
              <a:rPr lang="en-US" altLang="en-US" sz="3200"/>
              <a:t> order, </a:t>
            </a:r>
            <a:r>
              <a:rPr lang="en-US" altLang="en-US" sz="3200" i="1"/>
              <a:t>sentence</a:t>
            </a:r>
            <a:r>
              <a:rPr lang="en-US" altLang="en-US" sz="3200"/>
              <a:t> order matters too, but word processors don’t help at all</a:t>
            </a: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descr="100_0086">
            <a:extLst>
              <a:ext uri="{FF2B5EF4-FFF2-40B4-BE49-F238E27FC236}">
                <a16:creationId xmlns:a16="http://schemas.microsoft.com/office/drawing/2014/main" id="{00BB2E6C-2813-4CF0-A501-7372872F3A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57150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4" descr="asdfasfdasfs">
            <a:extLst>
              <a:ext uri="{FF2B5EF4-FFF2-40B4-BE49-F238E27FC236}">
                <a16:creationId xmlns:a16="http://schemas.microsoft.com/office/drawing/2014/main" id="{8889468C-0645-42E4-9ED3-98A2D2084444}"/>
              </a:ext>
            </a:extLst>
          </p:cNvPr>
          <p:cNvSpPr>
            <a:spLocks noGrp="1" noChangeArrowheads="1"/>
          </p:cNvSpPr>
          <p:nvPr>
            <p:ph type="title"/>
          </p:nvPr>
        </p:nvSpPr>
        <p:spPr>
          <a:xfrm>
            <a:off x="457200" y="274638"/>
            <a:ext cx="8229600" cy="106362"/>
          </a:xfrm>
          <a:noFill/>
        </p:spPr>
        <p:txBody>
          <a:bodyPr/>
          <a:lstStyle/>
          <a:p>
            <a:pPr eaLnBrk="1" hangingPunct="1"/>
            <a:r>
              <a:rPr lang="en-US" altLang="en-US">
                <a:solidFill>
                  <a:schemeClr val="bg1"/>
                </a:solidFill>
              </a:rPr>
              <a:t>Semantics – Hair cuts</a:t>
            </a: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74F77651-1487-4B8E-8C12-CFF3953D3C83}"/>
              </a:ext>
            </a:extLst>
          </p:cNvPr>
          <p:cNvSpPr>
            <a:spLocks noGrp="1" noChangeArrowheads="1"/>
          </p:cNvSpPr>
          <p:nvPr>
            <p:ph type="title"/>
          </p:nvPr>
        </p:nvSpPr>
        <p:spPr>
          <a:xfrm>
            <a:off x="457200" y="2819400"/>
            <a:ext cx="8229600" cy="1143000"/>
          </a:xfrm>
        </p:spPr>
        <p:txBody>
          <a:bodyPr/>
          <a:lstStyle/>
          <a:p>
            <a:pPr eaLnBrk="1" hangingPunct="1"/>
            <a:r>
              <a:rPr lang="en-US" altLang="en-US" sz="3200"/>
              <a:t>Technology can’t understand the concept of “validity”</a:t>
            </a: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descr="asdfasfdasfs">
            <a:extLst>
              <a:ext uri="{FF2B5EF4-FFF2-40B4-BE49-F238E27FC236}">
                <a16:creationId xmlns:a16="http://schemas.microsoft.com/office/drawing/2014/main" id="{5F954399-E402-4839-B949-489957CB52A0}"/>
              </a:ext>
            </a:extLst>
          </p:cNvPr>
          <p:cNvSpPr>
            <a:spLocks noGrp="1" noChangeArrowheads="1"/>
          </p:cNvSpPr>
          <p:nvPr>
            <p:ph type="title"/>
          </p:nvPr>
        </p:nvSpPr>
        <p:spPr>
          <a:xfrm>
            <a:off x="457200" y="274638"/>
            <a:ext cx="8229600" cy="106362"/>
          </a:xfrm>
          <a:noFill/>
        </p:spPr>
        <p:txBody>
          <a:bodyPr/>
          <a:lstStyle/>
          <a:p>
            <a:pPr eaLnBrk="1" hangingPunct="1"/>
            <a:r>
              <a:rPr lang="en-US" altLang="en-US">
                <a:solidFill>
                  <a:schemeClr val="bg1"/>
                </a:solidFill>
              </a:rPr>
              <a:t>safety/spanish-prop door 1</a:t>
            </a:r>
            <a:endParaRPr lang="en-US" altLang="en-US"/>
          </a:p>
        </p:txBody>
      </p:sp>
      <p:pic>
        <p:nvPicPr>
          <p:cNvPr id="22531" name="Picture 1">
            <a:extLst>
              <a:ext uri="{FF2B5EF4-FFF2-40B4-BE49-F238E27FC236}">
                <a16:creationId xmlns:a16="http://schemas.microsoft.com/office/drawing/2014/main" id="{68A42CFC-5801-4AAB-9487-1312EA44E33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330200"/>
            <a:ext cx="4667250" cy="622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descr="asdfasfdasfs">
            <a:extLst>
              <a:ext uri="{FF2B5EF4-FFF2-40B4-BE49-F238E27FC236}">
                <a16:creationId xmlns:a16="http://schemas.microsoft.com/office/drawing/2014/main" id="{E06AEA8D-7414-4E61-907B-8933D6668BCA}"/>
              </a:ext>
            </a:extLst>
          </p:cNvPr>
          <p:cNvSpPr>
            <a:spLocks noGrp="1" noChangeArrowheads="1"/>
          </p:cNvSpPr>
          <p:nvPr>
            <p:ph type="title"/>
          </p:nvPr>
        </p:nvSpPr>
        <p:spPr>
          <a:xfrm>
            <a:off x="457200" y="274638"/>
            <a:ext cx="8229600" cy="106362"/>
          </a:xfrm>
          <a:noFill/>
        </p:spPr>
        <p:txBody>
          <a:bodyPr/>
          <a:lstStyle/>
          <a:p>
            <a:pPr eaLnBrk="1" hangingPunct="1"/>
            <a:r>
              <a:rPr lang="en-US" altLang="en-US">
                <a:solidFill>
                  <a:schemeClr val="bg1"/>
                </a:solidFill>
              </a:rPr>
              <a:t>Safety/spanish-prop door 2</a:t>
            </a:r>
            <a:endParaRPr lang="en-US" altLang="en-US"/>
          </a:p>
        </p:txBody>
      </p:sp>
      <p:pic>
        <p:nvPicPr>
          <p:cNvPr id="23555" name="Picture 1">
            <a:extLst>
              <a:ext uri="{FF2B5EF4-FFF2-40B4-BE49-F238E27FC236}">
                <a16:creationId xmlns:a16="http://schemas.microsoft.com/office/drawing/2014/main" id="{C44E9B67-D0DC-4765-B7D5-F870A6089E6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57150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1D24DEBA-C164-4D97-8CEB-DDEA2396C86F}"/>
              </a:ext>
            </a:extLst>
          </p:cNvPr>
          <p:cNvSpPr>
            <a:spLocks noGrp="1" noChangeArrowheads="1"/>
          </p:cNvSpPr>
          <p:nvPr>
            <p:ph type="title"/>
          </p:nvPr>
        </p:nvSpPr>
        <p:spPr>
          <a:xfrm>
            <a:off x="457200" y="2819400"/>
            <a:ext cx="8229600" cy="1143000"/>
          </a:xfrm>
        </p:spPr>
        <p:txBody>
          <a:bodyPr/>
          <a:lstStyle/>
          <a:p>
            <a:pPr eaLnBrk="1" hangingPunct="1"/>
            <a:br>
              <a:rPr lang="en-US" altLang="en-US" sz="3200"/>
            </a:br>
            <a:r>
              <a:rPr lang="en-US" altLang="en-US" sz="3200"/>
              <a:t>(One needs to read and write “artful” sentences, and skill with both requires extensive practice.)</a:t>
            </a:r>
            <a:endParaRPr lang="en-US" altLang="en-US" sz="2800"/>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7209CF41-A4D4-4C5F-881C-C0AA3C025A29}"/>
              </a:ext>
            </a:extLst>
          </p:cNvPr>
          <p:cNvSpPr>
            <a:spLocks noGrp="1" noChangeArrowheads="1"/>
          </p:cNvSpPr>
          <p:nvPr>
            <p:ph type="title"/>
          </p:nvPr>
        </p:nvSpPr>
        <p:spPr/>
        <p:txBody>
          <a:bodyPr/>
          <a:lstStyle/>
          <a:p>
            <a:pPr eaLnBrk="1" hangingPunct="1"/>
            <a:r>
              <a:rPr lang="en-US" altLang="en-US"/>
              <a:t>The “English of Business”</a:t>
            </a:r>
          </a:p>
        </p:txBody>
      </p:sp>
      <p:sp>
        <p:nvSpPr>
          <p:cNvPr id="7171" name="Rectangle 3">
            <a:extLst>
              <a:ext uri="{FF2B5EF4-FFF2-40B4-BE49-F238E27FC236}">
                <a16:creationId xmlns:a16="http://schemas.microsoft.com/office/drawing/2014/main" id="{3D13E4DB-3998-4F94-A205-E3C71729EA1B}"/>
              </a:ext>
            </a:extLst>
          </p:cNvPr>
          <p:cNvSpPr>
            <a:spLocks noGrp="1" noChangeArrowheads="1"/>
          </p:cNvSpPr>
          <p:nvPr>
            <p:ph type="body" idx="1"/>
          </p:nvPr>
        </p:nvSpPr>
        <p:spPr/>
        <p:txBody>
          <a:bodyPr/>
          <a:lstStyle/>
          <a:p>
            <a:pPr eaLnBrk="1" hangingPunct="1">
              <a:lnSpc>
                <a:spcPct val="80000"/>
              </a:lnSpc>
            </a:pPr>
            <a:r>
              <a:rPr lang="en-US" altLang="en-US" sz="2800"/>
              <a:t>Sentence </a:t>
            </a:r>
            <a:r>
              <a:rPr lang="en-US" altLang="en-US" sz="2800" i="1"/>
              <a:t>Economics</a:t>
            </a:r>
          </a:p>
          <a:p>
            <a:pPr lvl="1" eaLnBrk="1" hangingPunct="1">
              <a:lnSpc>
                <a:spcPct val="80000"/>
              </a:lnSpc>
            </a:pPr>
            <a:r>
              <a:rPr lang="en-US" altLang="en-US" sz="2400"/>
              <a:t>Do I know what counts as value and impact for the reader?</a:t>
            </a:r>
          </a:p>
          <a:p>
            <a:pPr eaLnBrk="1" hangingPunct="1">
              <a:lnSpc>
                <a:spcPct val="80000"/>
              </a:lnSpc>
            </a:pPr>
            <a:r>
              <a:rPr lang="en-US" altLang="en-US" sz="2800"/>
              <a:t>Sentence </a:t>
            </a:r>
            <a:r>
              <a:rPr lang="en-US" altLang="en-US" sz="2800" i="1"/>
              <a:t>Accounting</a:t>
            </a:r>
          </a:p>
          <a:p>
            <a:pPr lvl="1" eaLnBrk="1" hangingPunct="1">
              <a:lnSpc>
                <a:spcPct val="80000"/>
              </a:lnSpc>
            </a:pPr>
            <a:r>
              <a:rPr lang="en-US" altLang="en-US" sz="2400"/>
              <a:t>Has message waste and message noise been minimized? </a:t>
            </a:r>
          </a:p>
          <a:p>
            <a:pPr eaLnBrk="1" hangingPunct="1">
              <a:lnSpc>
                <a:spcPct val="80000"/>
              </a:lnSpc>
            </a:pPr>
            <a:r>
              <a:rPr lang="en-US" altLang="en-US" sz="2800"/>
              <a:t>Sentence </a:t>
            </a:r>
            <a:r>
              <a:rPr lang="en-US" altLang="en-US" sz="2800" i="1"/>
              <a:t>Law</a:t>
            </a:r>
          </a:p>
          <a:p>
            <a:pPr lvl="1" eaLnBrk="1" hangingPunct="1">
              <a:lnSpc>
                <a:spcPct val="80000"/>
              </a:lnSpc>
            </a:pPr>
            <a:r>
              <a:rPr lang="en-US" altLang="en-US" sz="2400"/>
              <a:t>What are the rules and patterns governing sentence structure?</a:t>
            </a:r>
          </a:p>
          <a:p>
            <a:pPr eaLnBrk="1" hangingPunct="1">
              <a:lnSpc>
                <a:spcPct val="80000"/>
              </a:lnSpc>
            </a:pPr>
            <a:r>
              <a:rPr lang="en-US" altLang="en-US" sz="2800"/>
              <a:t>Sentence </a:t>
            </a:r>
            <a:r>
              <a:rPr lang="en-US" altLang="en-US" sz="2800" i="1"/>
              <a:t>Statistics</a:t>
            </a:r>
          </a:p>
          <a:p>
            <a:pPr lvl="1" eaLnBrk="1" hangingPunct="1">
              <a:lnSpc>
                <a:spcPct val="80000"/>
              </a:lnSpc>
            </a:pPr>
            <a:r>
              <a:rPr lang="en-US" altLang="en-US" sz="2400"/>
              <a:t>Has systematic uncertainty (and therefore ambiguity) been controlled for in the sentence? </a:t>
            </a: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4A117E47-48EF-41EB-B27B-40FB514424C4}"/>
              </a:ext>
            </a:extLst>
          </p:cNvPr>
          <p:cNvSpPr>
            <a:spLocks noGrp="1"/>
          </p:cNvSpPr>
          <p:nvPr>
            <p:ph type="title"/>
          </p:nvPr>
        </p:nvSpPr>
        <p:spPr/>
        <p:txBody>
          <a:bodyPr/>
          <a:lstStyle/>
          <a:p>
            <a:r>
              <a:rPr lang="en-US" altLang="en-US" i="1"/>
              <a:t>Elementary</a:t>
            </a:r>
            <a:r>
              <a:rPr lang="en-US" altLang="en-US"/>
              <a:t> Tips for Improving your Prose </a:t>
            </a:r>
          </a:p>
        </p:txBody>
      </p:sp>
      <p:sp>
        <p:nvSpPr>
          <p:cNvPr id="25603" name="Content Placeholder 2">
            <a:extLst>
              <a:ext uri="{FF2B5EF4-FFF2-40B4-BE49-F238E27FC236}">
                <a16:creationId xmlns:a16="http://schemas.microsoft.com/office/drawing/2014/main" id="{BE255282-D62F-4FB2-BEF1-A2BCFDA88427}"/>
              </a:ext>
            </a:extLst>
          </p:cNvPr>
          <p:cNvSpPr>
            <a:spLocks noGrp="1"/>
          </p:cNvSpPr>
          <p:nvPr>
            <p:ph idx="1"/>
          </p:nvPr>
        </p:nvSpPr>
        <p:spPr/>
        <p:txBody>
          <a:bodyPr/>
          <a:lstStyle/>
          <a:p>
            <a:r>
              <a:rPr lang="en-US" altLang="en-US" sz="2400"/>
              <a:t>Practice use of “although” and “despite”</a:t>
            </a:r>
          </a:p>
          <a:p>
            <a:pPr lvl="1"/>
            <a:r>
              <a:rPr lang="en-US" altLang="en-US" sz="2000"/>
              <a:t>These help with understanding “contrasts”</a:t>
            </a:r>
          </a:p>
          <a:p>
            <a:r>
              <a:rPr lang="en-US" altLang="en-US" sz="2400"/>
              <a:t>Practice use of “because”</a:t>
            </a:r>
          </a:p>
          <a:p>
            <a:pPr lvl="1"/>
            <a:r>
              <a:rPr lang="en-US" altLang="en-US" sz="2000"/>
              <a:t>This helps with understanding “cause”</a:t>
            </a:r>
          </a:p>
          <a:p>
            <a:r>
              <a:rPr lang="en-US" altLang="en-US" sz="2400"/>
              <a:t>Practice use of “for”, “and”, “not”, “but”, “or”, “yet”, and “so” (aka “FANBOYS”)</a:t>
            </a:r>
          </a:p>
          <a:p>
            <a:pPr lvl="1"/>
            <a:r>
              <a:rPr lang="en-US" altLang="en-US" sz="2000"/>
              <a:t>This helps with understanding “relationships”</a:t>
            </a:r>
          </a:p>
          <a:p>
            <a:pPr lvl="1"/>
            <a:endParaRPr lang="en-US" altLang="en-US" sz="2000"/>
          </a:p>
          <a:p>
            <a:r>
              <a:rPr lang="en-US" altLang="en-US" sz="2400"/>
              <a:t>Source: Tyre, P. (2012) “The Writing Revolution”, </a:t>
            </a:r>
            <a:r>
              <a:rPr lang="en-US" altLang="en-US" sz="2400" i="1"/>
              <a:t>Atlantic</a:t>
            </a:r>
            <a:r>
              <a:rPr lang="en-US" altLang="en-US" sz="2400"/>
              <a:t>, Oct. Retrieved from </a:t>
            </a:r>
            <a:r>
              <a:rPr lang="en-US" altLang="en-US" sz="1800">
                <a:latin typeface="Lucida Console" panose="020B0609040504020204" pitchFamily="49" charset="0"/>
              </a:rPr>
              <a:t>http://www.theatlantic.com/magazine/archive/2012/10/the-writing-revolution/309090/</a:t>
            </a:r>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5E6773FC-83CD-4D89-9635-2B2C4F8DC495}"/>
              </a:ext>
            </a:extLst>
          </p:cNvPr>
          <p:cNvSpPr>
            <a:spLocks noGrp="1"/>
          </p:cNvSpPr>
          <p:nvPr>
            <p:ph type="title"/>
          </p:nvPr>
        </p:nvSpPr>
        <p:spPr/>
        <p:txBody>
          <a:bodyPr/>
          <a:lstStyle/>
          <a:p>
            <a:r>
              <a:rPr lang="en-US" altLang="en-US" i="1"/>
              <a:t>Intermediate</a:t>
            </a:r>
            <a:r>
              <a:rPr lang="en-US" altLang="en-US"/>
              <a:t> Tips for Improving your Prose </a:t>
            </a:r>
          </a:p>
        </p:txBody>
      </p:sp>
      <p:sp>
        <p:nvSpPr>
          <p:cNvPr id="26627" name="Content Placeholder 2">
            <a:extLst>
              <a:ext uri="{FF2B5EF4-FFF2-40B4-BE49-F238E27FC236}">
                <a16:creationId xmlns:a16="http://schemas.microsoft.com/office/drawing/2014/main" id="{3D0D232D-9DA0-438A-A5FB-1E543F925B9F}"/>
              </a:ext>
            </a:extLst>
          </p:cNvPr>
          <p:cNvSpPr>
            <a:spLocks noGrp="1"/>
          </p:cNvSpPr>
          <p:nvPr>
            <p:ph idx="1"/>
          </p:nvPr>
        </p:nvSpPr>
        <p:spPr/>
        <p:txBody>
          <a:bodyPr/>
          <a:lstStyle/>
          <a:p>
            <a:r>
              <a:rPr lang="en-US" altLang="en-US" sz="2400"/>
              <a:t>Think of prose as “your [or your organization’s] brand”.  Seriously consider reading:</a:t>
            </a:r>
          </a:p>
          <a:p>
            <a:pPr lvl="1"/>
            <a:r>
              <a:rPr lang="en-US" altLang="en-US" sz="2000">
                <a:latin typeface="Lucida Console" panose="020B0609040504020204" pitchFamily="49" charset="0"/>
                <a:hlinkClick r:id="rId2"/>
              </a:rPr>
              <a:t>http://ocw.smithw.org/bus302/developing-revising-prose.pdf</a:t>
            </a:r>
            <a:endParaRPr lang="en-US" altLang="en-US" sz="2000">
              <a:latin typeface="Lucida Console" panose="020B0609040504020204" pitchFamily="49" charset="0"/>
            </a:endParaRPr>
          </a:p>
          <a:p>
            <a:endParaRPr lang="en-US" altLang="en-US" sz="2400"/>
          </a:p>
          <a:p>
            <a:r>
              <a:rPr lang="en-US" altLang="en-US" sz="2400"/>
              <a:t>Everyone (including well-educated, well-experienced, well-meaning individuals) benefit from routine practice to continuously improve prose</a:t>
            </a:r>
          </a:p>
          <a:p>
            <a:pPr lvl="1"/>
            <a:r>
              <a:rPr lang="en-US" altLang="en-US" sz="2000"/>
              <a:t>Read your text aloud to yourself</a:t>
            </a:r>
          </a:p>
          <a:p>
            <a:pPr lvl="1"/>
            <a:r>
              <a:rPr lang="en-US" altLang="en-US" sz="2000"/>
              <a:t>Practice with multiple variations of subordinate clauses to augment multiple variations of main clauses</a:t>
            </a:r>
            <a:endParaRPr lang="en-US" altLang="en-US" sz="1600"/>
          </a:p>
        </p:txBody>
      </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FA6992BC-7AEF-44CD-B950-E4DA092C818A}"/>
              </a:ext>
            </a:extLst>
          </p:cNvPr>
          <p:cNvSpPr>
            <a:spLocks noGrp="1" noChangeArrowheads="1"/>
          </p:cNvSpPr>
          <p:nvPr>
            <p:ph type="title"/>
          </p:nvPr>
        </p:nvSpPr>
        <p:spPr>
          <a:xfrm>
            <a:off x="457200" y="2819400"/>
            <a:ext cx="8229600" cy="1143000"/>
          </a:xfrm>
        </p:spPr>
        <p:txBody>
          <a:bodyPr/>
          <a:lstStyle/>
          <a:p>
            <a:pPr eaLnBrk="1" hangingPunct="1"/>
            <a:r>
              <a:rPr lang="en-US" altLang="en-US"/>
              <a:t>Simile</a:t>
            </a:r>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descr="asdfasfdasfs">
            <a:extLst>
              <a:ext uri="{FF2B5EF4-FFF2-40B4-BE49-F238E27FC236}">
                <a16:creationId xmlns:a16="http://schemas.microsoft.com/office/drawing/2014/main" id="{CF9BEC9F-C83C-4A30-BD16-7796A26DF5B9}"/>
              </a:ext>
            </a:extLst>
          </p:cNvPr>
          <p:cNvSpPr>
            <a:spLocks noGrp="1" noChangeArrowheads="1"/>
          </p:cNvSpPr>
          <p:nvPr>
            <p:ph type="title"/>
          </p:nvPr>
        </p:nvSpPr>
        <p:spPr>
          <a:xfrm>
            <a:off x="266700" y="274638"/>
            <a:ext cx="8229600" cy="106362"/>
          </a:xfrm>
        </p:spPr>
        <p:txBody>
          <a:bodyPr/>
          <a:lstStyle/>
          <a:p>
            <a:pPr eaLnBrk="1" hangingPunct="1"/>
            <a:r>
              <a:rPr lang="en-US" altLang="en-US">
                <a:solidFill>
                  <a:schemeClr val="bg1"/>
                </a:solidFill>
              </a:rPr>
              <a:t>In-service training</a:t>
            </a:r>
            <a:endParaRPr lang="en-US" altLang="en-US"/>
          </a:p>
        </p:txBody>
      </p:sp>
      <p:pic>
        <p:nvPicPr>
          <p:cNvPr id="28675" name="Picture 2">
            <a:extLst>
              <a:ext uri="{FF2B5EF4-FFF2-40B4-BE49-F238E27FC236}">
                <a16:creationId xmlns:a16="http://schemas.microsoft.com/office/drawing/2014/main" id="{0EF54528-B9DA-4DF0-9E56-68339319F85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76450" y="228600"/>
            <a:ext cx="48006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5">
            <a:extLst>
              <a:ext uri="{FF2B5EF4-FFF2-40B4-BE49-F238E27FC236}">
                <a16:creationId xmlns:a16="http://schemas.microsoft.com/office/drawing/2014/main" id="{006EEE56-AEB3-45A0-8AD3-0FCAB0BE12DE}"/>
              </a:ext>
            </a:extLst>
          </p:cNvPr>
          <p:cNvSpPr>
            <a:spLocks noGrp="1"/>
          </p:cNvSpPr>
          <p:nvPr>
            <p:ph type="sldNum" sz="quarter" idx="12"/>
          </p:nvPr>
        </p:nvSpPr>
        <p:spPr>
          <a:noFill/>
        </p:spPr>
        <p:txBody>
          <a:bodyPr/>
          <a:lstStyle>
            <a:lvl1pPr>
              <a:spcBef>
                <a:spcPct val="20000"/>
              </a:spcBef>
              <a:buChar char="•"/>
              <a:defRPr sz="3200">
                <a:solidFill>
                  <a:schemeClr val="tx1"/>
                </a:solidFill>
                <a:latin typeface="Lucida Sans Unicode" panose="020B0602030504020204" pitchFamily="34" charset="0"/>
              </a:defRPr>
            </a:lvl1pPr>
            <a:lvl2pPr marL="742950" indent="-285750">
              <a:spcBef>
                <a:spcPct val="20000"/>
              </a:spcBef>
              <a:buChar char="–"/>
              <a:defRPr sz="2800">
                <a:solidFill>
                  <a:schemeClr val="tx1"/>
                </a:solidFill>
                <a:latin typeface="Lucida Sans Unicode" panose="020B0602030504020204" pitchFamily="34" charset="0"/>
              </a:defRPr>
            </a:lvl2pPr>
            <a:lvl3pPr marL="1143000" indent="-228600">
              <a:spcBef>
                <a:spcPct val="20000"/>
              </a:spcBef>
              <a:buChar char="•"/>
              <a:defRPr sz="2400">
                <a:solidFill>
                  <a:schemeClr val="tx1"/>
                </a:solidFill>
                <a:latin typeface="Lucida Sans Unicode" panose="020B0602030504020204" pitchFamily="34" charset="0"/>
              </a:defRPr>
            </a:lvl3pPr>
            <a:lvl4pPr marL="1600200" indent="-228600">
              <a:spcBef>
                <a:spcPct val="20000"/>
              </a:spcBef>
              <a:buChar char="–"/>
              <a:defRPr sz="2000">
                <a:solidFill>
                  <a:schemeClr val="tx1"/>
                </a:solidFill>
                <a:latin typeface="Lucida Sans Unicode" panose="020B0602030504020204" pitchFamily="34" charset="0"/>
              </a:defRPr>
            </a:lvl4pPr>
            <a:lvl5pPr marL="2057400" indent="-228600">
              <a:spcBef>
                <a:spcPct val="20000"/>
              </a:spcBef>
              <a:buChar char="»"/>
              <a:defRPr sz="2000">
                <a:solidFill>
                  <a:schemeClr val="tx1"/>
                </a:solidFill>
                <a:latin typeface="Lucida Sans Unicode" panose="020B0602030504020204" pitchFamily="34" charset="0"/>
              </a:defRPr>
            </a:lvl5pPr>
            <a:lvl6pPr marL="2514600" indent="-228600" eaLnBrk="0" fontAlgn="base" hangingPunct="0">
              <a:spcBef>
                <a:spcPct val="20000"/>
              </a:spcBef>
              <a:spcAft>
                <a:spcPct val="0"/>
              </a:spcAft>
              <a:buChar char="»"/>
              <a:defRPr sz="2000">
                <a:solidFill>
                  <a:schemeClr val="tx1"/>
                </a:solidFill>
                <a:latin typeface="Lucida Sans Unicode" panose="020B0602030504020204" pitchFamily="34" charset="0"/>
              </a:defRPr>
            </a:lvl6pPr>
            <a:lvl7pPr marL="2971800" indent="-228600" eaLnBrk="0" fontAlgn="base" hangingPunct="0">
              <a:spcBef>
                <a:spcPct val="20000"/>
              </a:spcBef>
              <a:spcAft>
                <a:spcPct val="0"/>
              </a:spcAft>
              <a:buChar char="»"/>
              <a:defRPr sz="2000">
                <a:solidFill>
                  <a:schemeClr val="tx1"/>
                </a:solidFill>
                <a:latin typeface="Lucida Sans Unicode" panose="020B0602030504020204" pitchFamily="34" charset="0"/>
              </a:defRPr>
            </a:lvl7pPr>
            <a:lvl8pPr marL="3429000" indent="-228600" eaLnBrk="0" fontAlgn="base" hangingPunct="0">
              <a:spcBef>
                <a:spcPct val="20000"/>
              </a:spcBef>
              <a:spcAft>
                <a:spcPct val="0"/>
              </a:spcAft>
              <a:buChar char="»"/>
              <a:defRPr sz="2000">
                <a:solidFill>
                  <a:schemeClr val="tx1"/>
                </a:solidFill>
                <a:latin typeface="Lucida Sans Unicode" panose="020B0602030504020204" pitchFamily="34" charset="0"/>
              </a:defRPr>
            </a:lvl8pPr>
            <a:lvl9pPr marL="3886200" indent="-228600" eaLnBrk="0" fontAlgn="base" hangingPunct="0">
              <a:spcBef>
                <a:spcPct val="20000"/>
              </a:spcBef>
              <a:spcAft>
                <a:spcPct val="0"/>
              </a:spcAft>
              <a:buChar char="»"/>
              <a:defRPr sz="2000">
                <a:solidFill>
                  <a:schemeClr val="tx1"/>
                </a:solidFill>
                <a:latin typeface="Lucida Sans Unicode" panose="020B0602030504020204" pitchFamily="34" charset="0"/>
              </a:defRPr>
            </a:lvl9pPr>
          </a:lstStyle>
          <a:p>
            <a:pPr>
              <a:spcBef>
                <a:spcPct val="0"/>
              </a:spcBef>
              <a:buFontTx/>
              <a:buNone/>
            </a:pPr>
            <a:fld id="{F1C4871C-09E2-4BD6-9869-E2BBC9E8629B}" type="slidenum">
              <a:rPr lang="en-US" altLang="en-US" sz="1400">
                <a:latin typeface="Arial" panose="020B0604020202020204" pitchFamily="34" charset="0"/>
              </a:rPr>
              <a:pPr>
                <a:spcBef>
                  <a:spcPct val="0"/>
                </a:spcBef>
                <a:buFontTx/>
                <a:buNone/>
              </a:pPr>
              <a:t>24</a:t>
            </a:fld>
            <a:endParaRPr lang="en-US" altLang="en-US" sz="1400">
              <a:latin typeface="Arial" panose="020B0604020202020204" pitchFamily="34" charset="0"/>
            </a:endParaRPr>
          </a:p>
        </p:txBody>
      </p:sp>
      <p:sp>
        <p:nvSpPr>
          <p:cNvPr id="29699" name="Rectangle 2">
            <a:extLst>
              <a:ext uri="{FF2B5EF4-FFF2-40B4-BE49-F238E27FC236}">
                <a16:creationId xmlns:a16="http://schemas.microsoft.com/office/drawing/2014/main" id="{8C87FB60-355D-4C0D-84D2-6B4534418E58}"/>
              </a:ext>
            </a:extLst>
          </p:cNvPr>
          <p:cNvSpPr>
            <a:spLocks noGrp="1" noChangeArrowheads="1"/>
          </p:cNvSpPr>
          <p:nvPr>
            <p:ph type="title"/>
          </p:nvPr>
        </p:nvSpPr>
        <p:spPr>
          <a:xfrm>
            <a:off x="457200" y="274638"/>
            <a:ext cx="8229600" cy="1020762"/>
          </a:xfrm>
        </p:spPr>
        <p:txBody>
          <a:bodyPr/>
          <a:lstStyle/>
          <a:p>
            <a:pPr eaLnBrk="1" hangingPunct="1"/>
            <a:r>
              <a:rPr lang="en-US" altLang="en-US" sz="3200"/>
              <a:t>Transitions (between sentences)</a:t>
            </a:r>
          </a:p>
        </p:txBody>
      </p:sp>
      <p:graphicFrame>
        <p:nvGraphicFramePr>
          <p:cNvPr id="195587" name="Group 3">
            <a:extLst>
              <a:ext uri="{FF2B5EF4-FFF2-40B4-BE49-F238E27FC236}">
                <a16:creationId xmlns:a16="http://schemas.microsoft.com/office/drawing/2014/main" id="{CB28AB96-4453-4866-8647-1C35539B3317}"/>
              </a:ext>
            </a:extLst>
          </p:cNvPr>
          <p:cNvGraphicFramePr>
            <a:graphicFrameLocks noGrp="1"/>
          </p:cNvGraphicFramePr>
          <p:nvPr>
            <p:ph idx="1"/>
          </p:nvPr>
        </p:nvGraphicFramePr>
        <p:xfrm>
          <a:off x="457200" y="1752600"/>
          <a:ext cx="8229600" cy="4559300"/>
        </p:xfrm>
        <a:graphic>
          <a:graphicData uri="http://schemas.openxmlformats.org/drawingml/2006/table">
            <a:tbl>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70095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Lucida Sans" pitchFamily="34" charset="0"/>
                        </a:rPr>
                        <a:t>Relationship Between Ideas</a:t>
                      </a:r>
                    </a:p>
                  </a:txBody>
                  <a:tcPr marT="45681" marB="4568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Lucida Sans" pitchFamily="34" charset="0"/>
                        </a:rPr>
                        <a:t>Transitional Words and Phrases</a:t>
                      </a:r>
                    </a:p>
                  </a:txBody>
                  <a:tcPr marT="45681" marB="4568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6917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a:ln>
                            <a:noFill/>
                          </a:ln>
                          <a:solidFill>
                            <a:schemeClr val="tx1"/>
                          </a:solidFill>
                          <a:effectLst/>
                          <a:latin typeface="Lucida Sans" pitchFamily="34" charset="0"/>
                        </a:rPr>
                        <a:t>Similarity between the previous point and the next one</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1" u="none" strike="noStrike" cap="none" normalizeH="0" baseline="0">
                        <a:ln>
                          <a:noFill/>
                        </a:ln>
                        <a:solidFill>
                          <a:schemeClr val="tx1"/>
                        </a:solidFill>
                        <a:effectLst/>
                        <a:latin typeface="Lucida Sans" pitchFamily="34" charset="0"/>
                      </a:endParaRPr>
                    </a:p>
                  </a:txBody>
                  <a:tcPr marT="45681" marB="4568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Lucida Sans" pitchFamily="34" charset="0"/>
                        </a:rPr>
                        <a:t>Similarly, Also, In addition, Further, Furthermore, Moreover</a:t>
                      </a:r>
                    </a:p>
                  </a:txBody>
                  <a:tcPr marT="45681" marB="4568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1431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a:ln>
                            <a:noFill/>
                          </a:ln>
                          <a:solidFill>
                            <a:schemeClr val="tx1"/>
                          </a:solidFill>
                          <a:effectLst/>
                          <a:latin typeface="Lucida Sans" pitchFamily="34" charset="0"/>
                        </a:rPr>
                        <a:t>Difference between the previous point and the next one</a:t>
                      </a:r>
                    </a:p>
                  </a:txBody>
                  <a:tcPr marT="45681" marB="4568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Lucida Sans" pitchFamily="34" charset="0"/>
                        </a:rPr>
                        <a:t>However, Nevertheless, Nonetheless, Although, On the other hand</a:t>
                      </a:r>
                    </a:p>
                  </a:txBody>
                  <a:tcPr marT="45681" marB="4568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9486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a:ln>
                            <a:noFill/>
                          </a:ln>
                          <a:solidFill>
                            <a:schemeClr val="tx1"/>
                          </a:solidFill>
                          <a:effectLst/>
                          <a:latin typeface="Lucida Sans" pitchFamily="34" charset="0"/>
                        </a:rPr>
                        <a:t>Enumeration of points</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1" u="none" strike="noStrike" cap="none" normalizeH="0" baseline="0">
                        <a:ln>
                          <a:noFill/>
                        </a:ln>
                        <a:solidFill>
                          <a:schemeClr val="tx1"/>
                        </a:solidFill>
                        <a:effectLst/>
                        <a:latin typeface="Lucida Sans" pitchFamily="34" charset="0"/>
                      </a:endParaRPr>
                    </a:p>
                  </a:txBody>
                  <a:tcPr marT="45681" marB="4568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Lucida Sans" pitchFamily="34" charset="0"/>
                        </a:rPr>
                        <a:t>First, second, third, etc.</a:t>
                      </a:r>
                    </a:p>
                  </a:txBody>
                  <a:tcPr marT="45681" marB="4568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3999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a:ln>
                            <a:noFill/>
                          </a:ln>
                          <a:solidFill>
                            <a:schemeClr val="tx1"/>
                          </a:solidFill>
                          <a:effectLst/>
                          <a:latin typeface="Lucida Sans" pitchFamily="34" charset="0"/>
                        </a:rPr>
                        <a:t>Causal relationship</a:t>
                      </a:r>
                    </a:p>
                  </a:txBody>
                  <a:tcPr marT="45681" marB="4568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Lucida Sans" pitchFamily="34" charset="0"/>
                        </a:rPr>
                        <a:t>Consequently, Therefore, Thus, Because</a:t>
                      </a:r>
                    </a:p>
                  </a:txBody>
                  <a:tcPr marT="45681" marB="4568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3999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a:ln>
                            <a:noFill/>
                          </a:ln>
                          <a:solidFill>
                            <a:schemeClr val="tx1"/>
                          </a:solidFill>
                          <a:effectLst/>
                          <a:latin typeface="Lucida Sans" pitchFamily="34" charset="0"/>
                        </a:rPr>
                        <a:t>Temporal relationship</a:t>
                      </a:r>
                    </a:p>
                  </a:txBody>
                  <a:tcPr marT="45681" marB="4568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Lucida Sans" pitchFamily="34" charset="0"/>
                        </a:rPr>
                        <a:t>Subsequently, Previously, Later, In the meantime, Then, Recently</a:t>
                      </a:r>
                    </a:p>
                  </a:txBody>
                  <a:tcPr marT="45681" marB="4568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12E5120B-8D35-4FB2-9535-0862B54D9385}"/>
              </a:ext>
            </a:extLst>
          </p:cNvPr>
          <p:cNvSpPr>
            <a:spLocks noGrp="1" noChangeArrowheads="1"/>
          </p:cNvSpPr>
          <p:nvPr>
            <p:ph type="title"/>
          </p:nvPr>
        </p:nvSpPr>
        <p:spPr>
          <a:xfrm>
            <a:off x="457200" y="2819400"/>
            <a:ext cx="8229600" cy="1143000"/>
          </a:xfrm>
        </p:spPr>
        <p:txBody>
          <a:bodyPr/>
          <a:lstStyle/>
          <a:p>
            <a:pPr eaLnBrk="1" hangingPunct="1"/>
            <a:r>
              <a:rPr lang="en-US" altLang="en-US" sz="3200"/>
              <a:t>(The subjects of rhetoric, philosophy, and logic, for example, are much more aligned with success, </a:t>
            </a:r>
            <a:r>
              <a:rPr lang="en-US" altLang="en-US" sz="3200" i="1"/>
              <a:t>especially life-long success</a:t>
            </a:r>
            <a:r>
              <a:rPr lang="en-US" altLang="en-US" sz="3200"/>
              <a:t>, than we give them credit for.)</a:t>
            </a:r>
            <a:endParaRPr lang="en-US" altLang="en-US" sz="2800"/>
          </a:p>
        </p:txBody>
      </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8987F8D6-D8AB-4393-BA86-803F26DD2A7D}"/>
              </a:ext>
            </a:extLst>
          </p:cNvPr>
          <p:cNvSpPr>
            <a:spLocks noGrp="1" noChangeArrowheads="1"/>
          </p:cNvSpPr>
          <p:nvPr>
            <p:ph type="title"/>
          </p:nvPr>
        </p:nvSpPr>
        <p:spPr>
          <a:xfrm>
            <a:off x="457200" y="2819400"/>
            <a:ext cx="8229600" cy="1143000"/>
          </a:xfrm>
        </p:spPr>
        <p:txBody>
          <a:bodyPr/>
          <a:lstStyle/>
          <a:p>
            <a:pPr eaLnBrk="1" hangingPunct="1"/>
            <a:r>
              <a:rPr lang="en-US" altLang="en-US"/>
              <a:t>What is the difference between the </a:t>
            </a:r>
            <a:r>
              <a:rPr lang="en-US" altLang="en-US" i="1"/>
              <a:t>sense</a:t>
            </a:r>
            <a:r>
              <a:rPr lang="en-US" altLang="en-US"/>
              <a:t> of a word the </a:t>
            </a:r>
            <a:r>
              <a:rPr lang="en-US" altLang="en-US" i="1"/>
              <a:t>representation</a:t>
            </a:r>
            <a:r>
              <a:rPr lang="en-US" altLang="en-US"/>
              <a:t> of the word?)</a:t>
            </a:r>
          </a:p>
        </p:txBody>
      </p:sp>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2" descr="imap://wayne%2Esmith@imap.csun.edu:993/fetch%3EUID%3E/INBOX%3E54653?part=1.2&amp;filename=gifjfcgc.png">
            <a:extLst>
              <a:ext uri="{FF2B5EF4-FFF2-40B4-BE49-F238E27FC236}">
                <a16:creationId xmlns:a16="http://schemas.microsoft.com/office/drawing/2014/main" id="{1DCFCB4C-B59B-4BD8-B575-641B1EC82F14}"/>
              </a:ext>
            </a:extLst>
          </p:cNvPr>
          <p:cNvSpPr>
            <a:spLocks noChangeAspect="1" noChangeArrowheads="1"/>
          </p:cNvSpPr>
          <p:nvPr/>
        </p:nvSpPr>
        <p:spPr bwMode="auto">
          <a:xfrm>
            <a:off x="268288"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Sans Unicode" panose="020B0602030504020204" pitchFamily="34" charset="0"/>
              </a:defRPr>
            </a:lvl1pPr>
            <a:lvl2pPr marL="742950" indent="-285750">
              <a:spcBef>
                <a:spcPct val="20000"/>
              </a:spcBef>
              <a:buChar char="–"/>
              <a:defRPr sz="2800">
                <a:solidFill>
                  <a:schemeClr val="tx1"/>
                </a:solidFill>
                <a:latin typeface="Lucida Sans Unicode" panose="020B0602030504020204" pitchFamily="34" charset="0"/>
              </a:defRPr>
            </a:lvl2pPr>
            <a:lvl3pPr marL="1143000" indent="-228600">
              <a:spcBef>
                <a:spcPct val="20000"/>
              </a:spcBef>
              <a:buChar char="•"/>
              <a:defRPr sz="2400">
                <a:solidFill>
                  <a:schemeClr val="tx1"/>
                </a:solidFill>
                <a:latin typeface="Lucida Sans Unicode" panose="020B0602030504020204" pitchFamily="34" charset="0"/>
              </a:defRPr>
            </a:lvl3pPr>
            <a:lvl4pPr marL="1600200" indent="-228600">
              <a:spcBef>
                <a:spcPct val="20000"/>
              </a:spcBef>
              <a:buChar char="–"/>
              <a:defRPr sz="2000">
                <a:solidFill>
                  <a:schemeClr val="tx1"/>
                </a:solidFill>
                <a:latin typeface="Lucida Sans Unicode" panose="020B0602030504020204" pitchFamily="34" charset="0"/>
              </a:defRPr>
            </a:lvl4pPr>
            <a:lvl5pPr marL="2057400" indent="-228600">
              <a:spcBef>
                <a:spcPct val="20000"/>
              </a:spcBef>
              <a:buChar char="»"/>
              <a:defRPr sz="2000">
                <a:solidFill>
                  <a:schemeClr val="tx1"/>
                </a:solidFill>
                <a:latin typeface="Lucida Sans Unicode" panose="020B0602030504020204" pitchFamily="34" charset="0"/>
              </a:defRPr>
            </a:lvl5pPr>
            <a:lvl6pPr marL="2514600" indent="-228600" eaLnBrk="0" fontAlgn="base" hangingPunct="0">
              <a:spcBef>
                <a:spcPct val="20000"/>
              </a:spcBef>
              <a:spcAft>
                <a:spcPct val="0"/>
              </a:spcAft>
              <a:buChar char="»"/>
              <a:defRPr sz="2000">
                <a:solidFill>
                  <a:schemeClr val="tx1"/>
                </a:solidFill>
                <a:latin typeface="Lucida Sans Unicode" panose="020B0602030504020204" pitchFamily="34" charset="0"/>
              </a:defRPr>
            </a:lvl6pPr>
            <a:lvl7pPr marL="2971800" indent="-228600" eaLnBrk="0" fontAlgn="base" hangingPunct="0">
              <a:spcBef>
                <a:spcPct val="20000"/>
              </a:spcBef>
              <a:spcAft>
                <a:spcPct val="0"/>
              </a:spcAft>
              <a:buChar char="»"/>
              <a:defRPr sz="2000">
                <a:solidFill>
                  <a:schemeClr val="tx1"/>
                </a:solidFill>
                <a:latin typeface="Lucida Sans Unicode" panose="020B0602030504020204" pitchFamily="34" charset="0"/>
              </a:defRPr>
            </a:lvl7pPr>
            <a:lvl8pPr marL="3429000" indent="-228600" eaLnBrk="0" fontAlgn="base" hangingPunct="0">
              <a:spcBef>
                <a:spcPct val="20000"/>
              </a:spcBef>
              <a:spcAft>
                <a:spcPct val="0"/>
              </a:spcAft>
              <a:buChar char="»"/>
              <a:defRPr sz="2000">
                <a:solidFill>
                  <a:schemeClr val="tx1"/>
                </a:solidFill>
                <a:latin typeface="Lucida Sans Unicode" panose="020B0602030504020204" pitchFamily="34" charset="0"/>
              </a:defRPr>
            </a:lvl8pPr>
            <a:lvl9pPr marL="3886200" indent="-228600" eaLnBrk="0" fontAlgn="base" hangingPunct="0">
              <a:spcBef>
                <a:spcPct val="20000"/>
              </a:spcBef>
              <a:spcAft>
                <a:spcPct val="0"/>
              </a:spcAft>
              <a:buChar char="»"/>
              <a:defRPr sz="2000">
                <a:solidFill>
                  <a:schemeClr val="tx1"/>
                </a:solidFill>
                <a:latin typeface="Lucida Sans Unicode" panose="020B0602030504020204" pitchFamily="34" charset="0"/>
              </a:defRPr>
            </a:lvl9pPr>
          </a:lstStyle>
          <a:p>
            <a:pPr eaLnBrk="1" hangingPunct="1">
              <a:spcBef>
                <a:spcPct val="0"/>
              </a:spcBef>
              <a:buFontTx/>
              <a:buNone/>
            </a:pPr>
            <a:endParaRPr lang="en-US" altLang="en-US" sz="4400">
              <a:solidFill>
                <a:schemeClr val="bg1"/>
              </a:solidFill>
            </a:endParaRPr>
          </a:p>
        </p:txBody>
      </p:sp>
      <p:sp>
        <p:nvSpPr>
          <p:cNvPr id="32771" name="AutoShape 4" descr="imap://wayne%2Esmith@imap.csun.edu:993/fetch%3EUID%3E/INBOX%3E54653?part=1.2&amp;filename=gifjfcgc.png">
            <a:extLst>
              <a:ext uri="{FF2B5EF4-FFF2-40B4-BE49-F238E27FC236}">
                <a16:creationId xmlns:a16="http://schemas.microsoft.com/office/drawing/2014/main" id="{C92BE412-2CF6-414F-95C8-2FC4DC7E2258}"/>
              </a:ext>
            </a:extLst>
          </p:cNvPr>
          <p:cNvSpPr>
            <a:spLocks noChangeAspect="1" noChangeArrowheads="1"/>
          </p:cNvSpPr>
          <p:nvPr/>
        </p:nvSpPr>
        <p:spPr bwMode="auto">
          <a:xfrm>
            <a:off x="42068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Sans Unicode" panose="020B0602030504020204" pitchFamily="34" charset="0"/>
              </a:defRPr>
            </a:lvl1pPr>
            <a:lvl2pPr marL="742950" indent="-285750">
              <a:spcBef>
                <a:spcPct val="20000"/>
              </a:spcBef>
              <a:buChar char="–"/>
              <a:defRPr sz="2800">
                <a:solidFill>
                  <a:schemeClr val="tx1"/>
                </a:solidFill>
                <a:latin typeface="Lucida Sans Unicode" panose="020B0602030504020204" pitchFamily="34" charset="0"/>
              </a:defRPr>
            </a:lvl2pPr>
            <a:lvl3pPr marL="1143000" indent="-228600">
              <a:spcBef>
                <a:spcPct val="20000"/>
              </a:spcBef>
              <a:buChar char="•"/>
              <a:defRPr sz="2400">
                <a:solidFill>
                  <a:schemeClr val="tx1"/>
                </a:solidFill>
                <a:latin typeface="Lucida Sans Unicode" panose="020B0602030504020204" pitchFamily="34" charset="0"/>
              </a:defRPr>
            </a:lvl3pPr>
            <a:lvl4pPr marL="1600200" indent="-228600">
              <a:spcBef>
                <a:spcPct val="20000"/>
              </a:spcBef>
              <a:buChar char="–"/>
              <a:defRPr sz="2000">
                <a:solidFill>
                  <a:schemeClr val="tx1"/>
                </a:solidFill>
                <a:latin typeface="Lucida Sans Unicode" panose="020B0602030504020204" pitchFamily="34" charset="0"/>
              </a:defRPr>
            </a:lvl4pPr>
            <a:lvl5pPr marL="2057400" indent="-228600">
              <a:spcBef>
                <a:spcPct val="20000"/>
              </a:spcBef>
              <a:buChar char="»"/>
              <a:defRPr sz="2000">
                <a:solidFill>
                  <a:schemeClr val="tx1"/>
                </a:solidFill>
                <a:latin typeface="Lucida Sans Unicode" panose="020B0602030504020204" pitchFamily="34" charset="0"/>
              </a:defRPr>
            </a:lvl5pPr>
            <a:lvl6pPr marL="2514600" indent="-228600" eaLnBrk="0" fontAlgn="base" hangingPunct="0">
              <a:spcBef>
                <a:spcPct val="20000"/>
              </a:spcBef>
              <a:spcAft>
                <a:spcPct val="0"/>
              </a:spcAft>
              <a:buChar char="»"/>
              <a:defRPr sz="2000">
                <a:solidFill>
                  <a:schemeClr val="tx1"/>
                </a:solidFill>
                <a:latin typeface="Lucida Sans Unicode" panose="020B0602030504020204" pitchFamily="34" charset="0"/>
              </a:defRPr>
            </a:lvl6pPr>
            <a:lvl7pPr marL="2971800" indent="-228600" eaLnBrk="0" fontAlgn="base" hangingPunct="0">
              <a:spcBef>
                <a:spcPct val="20000"/>
              </a:spcBef>
              <a:spcAft>
                <a:spcPct val="0"/>
              </a:spcAft>
              <a:buChar char="»"/>
              <a:defRPr sz="2000">
                <a:solidFill>
                  <a:schemeClr val="tx1"/>
                </a:solidFill>
                <a:latin typeface="Lucida Sans Unicode" panose="020B0602030504020204" pitchFamily="34" charset="0"/>
              </a:defRPr>
            </a:lvl7pPr>
            <a:lvl8pPr marL="3429000" indent="-228600" eaLnBrk="0" fontAlgn="base" hangingPunct="0">
              <a:spcBef>
                <a:spcPct val="20000"/>
              </a:spcBef>
              <a:spcAft>
                <a:spcPct val="0"/>
              </a:spcAft>
              <a:buChar char="»"/>
              <a:defRPr sz="2000">
                <a:solidFill>
                  <a:schemeClr val="tx1"/>
                </a:solidFill>
                <a:latin typeface="Lucida Sans Unicode" panose="020B0602030504020204" pitchFamily="34" charset="0"/>
              </a:defRPr>
            </a:lvl8pPr>
            <a:lvl9pPr marL="3886200" indent="-228600" eaLnBrk="0" fontAlgn="base" hangingPunct="0">
              <a:spcBef>
                <a:spcPct val="20000"/>
              </a:spcBef>
              <a:spcAft>
                <a:spcPct val="0"/>
              </a:spcAft>
              <a:buChar char="»"/>
              <a:defRPr sz="2000">
                <a:solidFill>
                  <a:schemeClr val="tx1"/>
                </a:solidFill>
                <a:latin typeface="Lucida Sans Unicode" panose="020B0602030504020204" pitchFamily="34" charset="0"/>
              </a:defRPr>
            </a:lvl9pPr>
          </a:lstStyle>
          <a:p>
            <a:pPr eaLnBrk="1" hangingPunct="1">
              <a:spcBef>
                <a:spcPct val="0"/>
              </a:spcBef>
              <a:buFontTx/>
              <a:buNone/>
            </a:pPr>
            <a:endParaRPr lang="en-US" altLang="en-US" sz="4400">
              <a:solidFill>
                <a:schemeClr val="bg1"/>
              </a:solidFill>
            </a:endParaRPr>
          </a:p>
        </p:txBody>
      </p:sp>
      <p:sp>
        <p:nvSpPr>
          <p:cNvPr id="32772" name="AutoShape 6" descr="imap://wayne%2Esmith@imap.csun.edu:993/fetch%3EUID%3E/INBOX%3E54653?part=1.2&amp;filename=gifjfcgc.png">
            <a:extLst>
              <a:ext uri="{FF2B5EF4-FFF2-40B4-BE49-F238E27FC236}">
                <a16:creationId xmlns:a16="http://schemas.microsoft.com/office/drawing/2014/main" id="{3DF39BD2-2434-4042-A4DA-EE1ABF5B5455}"/>
              </a:ext>
            </a:extLst>
          </p:cNvPr>
          <p:cNvSpPr>
            <a:spLocks noChangeAspect="1" noChangeArrowheads="1"/>
          </p:cNvSpPr>
          <p:nvPr/>
        </p:nvSpPr>
        <p:spPr bwMode="auto">
          <a:xfrm>
            <a:off x="176213"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Sans Unicode" panose="020B0602030504020204" pitchFamily="34" charset="0"/>
              </a:defRPr>
            </a:lvl1pPr>
            <a:lvl2pPr marL="742950" indent="-285750">
              <a:spcBef>
                <a:spcPct val="20000"/>
              </a:spcBef>
              <a:buChar char="–"/>
              <a:defRPr sz="2800">
                <a:solidFill>
                  <a:schemeClr val="tx1"/>
                </a:solidFill>
                <a:latin typeface="Lucida Sans Unicode" panose="020B0602030504020204" pitchFamily="34" charset="0"/>
              </a:defRPr>
            </a:lvl2pPr>
            <a:lvl3pPr marL="1143000" indent="-228600">
              <a:spcBef>
                <a:spcPct val="20000"/>
              </a:spcBef>
              <a:buChar char="•"/>
              <a:defRPr sz="2400">
                <a:solidFill>
                  <a:schemeClr val="tx1"/>
                </a:solidFill>
                <a:latin typeface="Lucida Sans Unicode" panose="020B0602030504020204" pitchFamily="34" charset="0"/>
              </a:defRPr>
            </a:lvl3pPr>
            <a:lvl4pPr marL="1600200" indent="-228600">
              <a:spcBef>
                <a:spcPct val="20000"/>
              </a:spcBef>
              <a:buChar char="–"/>
              <a:defRPr sz="2000">
                <a:solidFill>
                  <a:schemeClr val="tx1"/>
                </a:solidFill>
                <a:latin typeface="Lucida Sans Unicode" panose="020B0602030504020204" pitchFamily="34" charset="0"/>
              </a:defRPr>
            </a:lvl4pPr>
            <a:lvl5pPr marL="2057400" indent="-228600">
              <a:spcBef>
                <a:spcPct val="20000"/>
              </a:spcBef>
              <a:buChar char="»"/>
              <a:defRPr sz="2000">
                <a:solidFill>
                  <a:schemeClr val="tx1"/>
                </a:solidFill>
                <a:latin typeface="Lucida Sans Unicode" panose="020B0602030504020204" pitchFamily="34" charset="0"/>
              </a:defRPr>
            </a:lvl5pPr>
            <a:lvl6pPr marL="2514600" indent="-228600" eaLnBrk="0" fontAlgn="base" hangingPunct="0">
              <a:spcBef>
                <a:spcPct val="20000"/>
              </a:spcBef>
              <a:spcAft>
                <a:spcPct val="0"/>
              </a:spcAft>
              <a:buChar char="»"/>
              <a:defRPr sz="2000">
                <a:solidFill>
                  <a:schemeClr val="tx1"/>
                </a:solidFill>
                <a:latin typeface="Lucida Sans Unicode" panose="020B0602030504020204" pitchFamily="34" charset="0"/>
              </a:defRPr>
            </a:lvl6pPr>
            <a:lvl7pPr marL="2971800" indent="-228600" eaLnBrk="0" fontAlgn="base" hangingPunct="0">
              <a:spcBef>
                <a:spcPct val="20000"/>
              </a:spcBef>
              <a:spcAft>
                <a:spcPct val="0"/>
              </a:spcAft>
              <a:buChar char="»"/>
              <a:defRPr sz="2000">
                <a:solidFill>
                  <a:schemeClr val="tx1"/>
                </a:solidFill>
                <a:latin typeface="Lucida Sans Unicode" panose="020B0602030504020204" pitchFamily="34" charset="0"/>
              </a:defRPr>
            </a:lvl7pPr>
            <a:lvl8pPr marL="3429000" indent="-228600" eaLnBrk="0" fontAlgn="base" hangingPunct="0">
              <a:spcBef>
                <a:spcPct val="20000"/>
              </a:spcBef>
              <a:spcAft>
                <a:spcPct val="0"/>
              </a:spcAft>
              <a:buChar char="»"/>
              <a:defRPr sz="2000">
                <a:solidFill>
                  <a:schemeClr val="tx1"/>
                </a:solidFill>
                <a:latin typeface="Lucida Sans Unicode" panose="020B0602030504020204" pitchFamily="34" charset="0"/>
              </a:defRPr>
            </a:lvl8pPr>
            <a:lvl9pPr marL="3886200" indent="-228600" eaLnBrk="0" fontAlgn="base" hangingPunct="0">
              <a:spcBef>
                <a:spcPct val="20000"/>
              </a:spcBef>
              <a:spcAft>
                <a:spcPct val="0"/>
              </a:spcAft>
              <a:buChar char="»"/>
              <a:defRPr sz="2000">
                <a:solidFill>
                  <a:schemeClr val="tx1"/>
                </a:solidFill>
                <a:latin typeface="Lucida Sans Unicode" panose="020B0602030504020204" pitchFamily="34" charset="0"/>
              </a:defRPr>
            </a:lvl9pPr>
          </a:lstStyle>
          <a:p>
            <a:pPr eaLnBrk="1" hangingPunct="1">
              <a:spcBef>
                <a:spcPct val="0"/>
              </a:spcBef>
              <a:buFontTx/>
              <a:buNone/>
            </a:pPr>
            <a:endParaRPr lang="en-US" altLang="en-US" sz="4400">
              <a:solidFill>
                <a:schemeClr val="bg1"/>
              </a:solidFill>
            </a:endParaRPr>
          </a:p>
        </p:txBody>
      </p:sp>
      <p:pic>
        <p:nvPicPr>
          <p:cNvPr id="32773" name="Picture 4" descr="http://www.collider.com/wp-content/uploads/unknown_movie_poster_hi-res_01.jpg">
            <a:extLst>
              <a:ext uri="{FF2B5EF4-FFF2-40B4-BE49-F238E27FC236}">
                <a16:creationId xmlns:a16="http://schemas.microsoft.com/office/drawing/2014/main" id="{3C8A3E18-3A3B-475D-9FB0-E2F04F4AD8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334963"/>
            <a:ext cx="4195763" cy="621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2543B7C8-EC3B-4315-8724-E34773A28175}"/>
              </a:ext>
            </a:extLst>
          </p:cNvPr>
          <p:cNvSpPr>
            <a:spLocks noGrp="1" noChangeArrowheads="1"/>
          </p:cNvSpPr>
          <p:nvPr>
            <p:ph type="title"/>
          </p:nvPr>
        </p:nvSpPr>
        <p:spPr>
          <a:xfrm>
            <a:off x="457200" y="2819400"/>
            <a:ext cx="8229600" cy="1143000"/>
          </a:xfrm>
        </p:spPr>
        <p:txBody>
          <a:bodyPr/>
          <a:lstStyle/>
          <a:p>
            <a:pPr eaLnBrk="1" hangingPunct="1"/>
            <a:r>
              <a:rPr lang="en-US" altLang="en-US"/>
              <a:t>What’s </a:t>
            </a:r>
            <a:r>
              <a:rPr lang="en-US" altLang="en-US" i="1"/>
              <a:t>not</a:t>
            </a:r>
            <a:r>
              <a:rPr lang="en-US" altLang="en-US"/>
              <a:t> written can matter just as much as what </a:t>
            </a:r>
            <a:r>
              <a:rPr lang="en-US" altLang="en-US" i="1"/>
              <a:t>is</a:t>
            </a:r>
            <a:r>
              <a:rPr lang="en-US" altLang="en-US"/>
              <a:t> written</a:t>
            </a:r>
          </a:p>
        </p:txBody>
      </p:sp>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descr="asdfasfdasfs">
            <a:extLst>
              <a:ext uri="{FF2B5EF4-FFF2-40B4-BE49-F238E27FC236}">
                <a16:creationId xmlns:a16="http://schemas.microsoft.com/office/drawing/2014/main" id="{9B416E34-DF6F-4255-9A4E-6B3AA605CC0F}"/>
              </a:ext>
            </a:extLst>
          </p:cNvPr>
          <p:cNvSpPr>
            <a:spLocks noGrp="1" noChangeArrowheads="1"/>
          </p:cNvSpPr>
          <p:nvPr>
            <p:ph type="title"/>
          </p:nvPr>
        </p:nvSpPr>
        <p:spPr>
          <a:xfrm>
            <a:off x="457200" y="274638"/>
            <a:ext cx="8229600" cy="106362"/>
          </a:xfrm>
          <a:noFill/>
        </p:spPr>
        <p:txBody>
          <a:bodyPr/>
          <a:lstStyle/>
          <a:p>
            <a:pPr eaLnBrk="1" hangingPunct="1"/>
            <a:r>
              <a:rPr lang="en-US" altLang="en-US">
                <a:solidFill>
                  <a:schemeClr val="bg1"/>
                </a:solidFill>
              </a:rPr>
              <a:t>In N Out burger –up close</a:t>
            </a:r>
          </a:p>
        </p:txBody>
      </p:sp>
      <p:pic>
        <p:nvPicPr>
          <p:cNvPr id="34819" name="Picture 4" descr="100_0405">
            <a:extLst>
              <a:ext uri="{FF2B5EF4-FFF2-40B4-BE49-F238E27FC236}">
                <a16:creationId xmlns:a16="http://schemas.microsoft.com/office/drawing/2014/main" id="{68132571-A606-46F5-A4A7-AAF52DF8EB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57150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4415CD55-62E5-4D25-AC2A-2896C764D2FC}"/>
              </a:ext>
            </a:extLst>
          </p:cNvPr>
          <p:cNvSpPr>
            <a:spLocks noGrp="1" noChangeArrowheads="1"/>
          </p:cNvSpPr>
          <p:nvPr>
            <p:ph type="title"/>
          </p:nvPr>
        </p:nvSpPr>
        <p:spPr>
          <a:xfrm>
            <a:off x="457200" y="2819400"/>
            <a:ext cx="8229600" cy="1143000"/>
          </a:xfrm>
        </p:spPr>
        <p:txBody>
          <a:bodyPr/>
          <a:lstStyle/>
          <a:p>
            <a:pPr eaLnBrk="1" hangingPunct="1"/>
            <a:r>
              <a:rPr lang="en-US" altLang="en-US" sz="3200"/>
              <a:t>(We assume that the latest, greatest writing technology will “catch” errors in composition, prose, and rhetoric—we couldn’t be </a:t>
            </a:r>
            <a:r>
              <a:rPr lang="en-US" altLang="en-US" sz="3200" i="1"/>
              <a:t>more wrong.</a:t>
            </a:r>
            <a:r>
              <a:rPr lang="en-US" altLang="en-US" sz="3200"/>
              <a:t>)</a:t>
            </a:r>
            <a:endParaRPr lang="en-US" altLang="en-US" sz="2800"/>
          </a:p>
        </p:txBody>
      </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E9E0841D-D1E0-4DF2-B6CF-E8FDD8F9D1B5}"/>
              </a:ext>
            </a:extLst>
          </p:cNvPr>
          <p:cNvSpPr>
            <a:spLocks noGrp="1" noChangeArrowheads="1"/>
          </p:cNvSpPr>
          <p:nvPr>
            <p:ph type="title"/>
          </p:nvPr>
        </p:nvSpPr>
        <p:spPr>
          <a:xfrm>
            <a:off x="457200" y="2819400"/>
            <a:ext cx="8229600" cy="1143000"/>
          </a:xfrm>
        </p:spPr>
        <p:txBody>
          <a:bodyPr/>
          <a:lstStyle/>
          <a:p>
            <a:pPr eaLnBrk="1" hangingPunct="1"/>
            <a:r>
              <a:rPr lang="en-US" altLang="en-US"/>
              <a:t>There is even a “Philosophy of Language” too</a:t>
            </a:r>
          </a:p>
        </p:txBody>
      </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5">
            <a:extLst>
              <a:ext uri="{FF2B5EF4-FFF2-40B4-BE49-F238E27FC236}">
                <a16:creationId xmlns:a16="http://schemas.microsoft.com/office/drawing/2014/main" id="{795B3363-F998-457A-9440-436F89B32565}"/>
              </a:ext>
            </a:extLst>
          </p:cNvPr>
          <p:cNvSpPr>
            <a:spLocks noGrp="1"/>
          </p:cNvSpPr>
          <p:nvPr>
            <p:ph type="sldNum" sz="quarter" idx="12"/>
          </p:nvPr>
        </p:nvSpPr>
        <p:spPr>
          <a:noFill/>
        </p:spPr>
        <p:txBody>
          <a:bodyPr/>
          <a:lstStyle>
            <a:lvl1pPr>
              <a:spcBef>
                <a:spcPct val="20000"/>
              </a:spcBef>
              <a:buChar char="•"/>
              <a:defRPr sz="3200">
                <a:solidFill>
                  <a:schemeClr val="tx1"/>
                </a:solidFill>
                <a:latin typeface="Lucida Sans" panose="020B0602040502020204" pitchFamily="34" charset="0"/>
              </a:defRPr>
            </a:lvl1pPr>
            <a:lvl2pPr marL="742950" indent="-285750">
              <a:spcBef>
                <a:spcPct val="20000"/>
              </a:spcBef>
              <a:buChar char="–"/>
              <a:defRPr sz="2800">
                <a:solidFill>
                  <a:schemeClr val="tx1"/>
                </a:solidFill>
                <a:latin typeface="Lucida Sans" panose="020B0602040502020204" pitchFamily="34" charset="0"/>
              </a:defRPr>
            </a:lvl2pPr>
            <a:lvl3pPr marL="1143000" indent="-228600">
              <a:spcBef>
                <a:spcPct val="20000"/>
              </a:spcBef>
              <a:buChar char="•"/>
              <a:defRPr sz="2400">
                <a:solidFill>
                  <a:schemeClr val="tx1"/>
                </a:solidFill>
                <a:latin typeface="Lucida Sans" panose="020B0602040502020204" pitchFamily="34" charset="0"/>
              </a:defRPr>
            </a:lvl3pPr>
            <a:lvl4pPr marL="1600200" indent="-228600">
              <a:spcBef>
                <a:spcPct val="20000"/>
              </a:spcBef>
              <a:buChar char="–"/>
              <a:defRPr sz="2000">
                <a:solidFill>
                  <a:schemeClr val="tx1"/>
                </a:solidFill>
                <a:latin typeface="Lucida Sans" panose="020B0602040502020204" pitchFamily="34" charset="0"/>
              </a:defRPr>
            </a:lvl4pPr>
            <a:lvl5pPr marL="2057400" indent="-228600">
              <a:spcBef>
                <a:spcPct val="20000"/>
              </a:spcBef>
              <a:buChar char="»"/>
              <a:defRPr sz="2000">
                <a:solidFill>
                  <a:schemeClr val="tx1"/>
                </a:solidFill>
                <a:latin typeface="Lucida Sans" panose="020B0602040502020204" pitchFamily="34" charset="0"/>
              </a:defRPr>
            </a:lvl5pPr>
            <a:lvl6pPr marL="2514600" indent="-228600" eaLnBrk="0" fontAlgn="base" hangingPunct="0">
              <a:spcBef>
                <a:spcPct val="20000"/>
              </a:spcBef>
              <a:spcAft>
                <a:spcPct val="0"/>
              </a:spcAft>
              <a:buChar char="»"/>
              <a:defRPr sz="2000">
                <a:solidFill>
                  <a:schemeClr val="tx1"/>
                </a:solidFill>
                <a:latin typeface="Lucida Sans" panose="020B0602040502020204" pitchFamily="34" charset="0"/>
              </a:defRPr>
            </a:lvl6pPr>
            <a:lvl7pPr marL="2971800" indent="-228600" eaLnBrk="0" fontAlgn="base" hangingPunct="0">
              <a:spcBef>
                <a:spcPct val="20000"/>
              </a:spcBef>
              <a:spcAft>
                <a:spcPct val="0"/>
              </a:spcAft>
              <a:buChar char="»"/>
              <a:defRPr sz="2000">
                <a:solidFill>
                  <a:schemeClr val="tx1"/>
                </a:solidFill>
                <a:latin typeface="Lucida Sans" panose="020B0602040502020204" pitchFamily="34" charset="0"/>
              </a:defRPr>
            </a:lvl7pPr>
            <a:lvl8pPr marL="3429000" indent="-228600" eaLnBrk="0" fontAlgn="base" hangingPunct="0">
              <a:spcBef>
                <a:spcPct val="20000"/>
              </a:spcBef>
              <a:spcAft>
                <a:spcPct val="0"/>
              </a:spcAft>
              <a:buChar char="»"/>
              <a:defRPr sz="2000">
                <a:solidFill>
                  <a:schemeClr val="tx1"/>
                </a:solidFill>
                <a:latin typeface="Lucida Sans" panose="020B0602040502020204" pitchFamily="34" charset="0"/>
              </a:defRPr>
            </a:lvl8pPr>
            <a:lvl9pPr marL="3886200" indent="-228600" eaLnBrk="0" fontAlgn="base" hangingPunct="0">
              <a:spcBef>
                <a:spcPct val="20000"/>
              </a:spcBef>
              <a:spcAft>
                <a:spcPct val="0"/>
              </a:spcAft>
              <a:buChar char="»"/>
              <a:defRPr sz="2000">
                <a:solidFill>
                  <a:schemeClr val="tx1"/>
                </a:solidFill>
                <a:latin typeface="Lucida Sans" panose="020B0602040502020204" pitchFamily="34" charset="0"/>
              </a:defRPr>
            </a:lvl9pPr>
          </a:lstStyle>
          <a:p>
            <a:pPr>
              <a:spcBef>
                <a:spcPct val="0"/>
              </a:spcBef>
              <a:buFontTx/>
              <a:buNone/>
            </a:pPr>
            <a:fld id="{36121666-4C00-461A-B1DA-469FFE310111}" type="slidenum">
              <a:rPr lang="en-US" altLang="en-US" sz="1400">
                <a:solidFill>
                  <a:srgbClr val="000000"/>
                </a:solidFill>
                <a:latin typeface="Arial" panose="020B0604020202020204" pitchFamily="34" charset="0"/>
              </a:rPr>
              <a:pPr>
                <a:spcBef>
                  <a:spcPct val="0"/>
                </a:spcBef>
                <a:buFontTx/>
                <a:buNone/>
              </a:pPr>
              <a:t>31</a:t>
            </a:fld>
            <a:endParaRPr lang="en-US" altLang="en-US" sz="1400">
              <a:solidFill>
                <a:srgbClr val="000000"/>
              </a:solidFill>
              <a:latin typeface="Arial" panose="020B0604020202020204" pitchFamily="34" charset="0"/>
            </a:endParaRPr>
          </a:p>
        </p:txBody>
      </p:sp>
      <p:sp>
        <p:nvSpPr>
          <p:cNvPr id="36867" name="Rectangle 2">
            <a:extLst>
              <a:ext uri="{FF2B5EF4-FFF2-40B4-BE49-F238E27FC236}">
                <a16:creationId xmlns:a16="http://schemas.microsoft.com/office/drawing/2014/main" id="{899E83AE-7C7C-4B5B-8A6E-5E53A1E2D91C}"/>
              </a:ext>
            </a:extLst>
          </p:cNvPr>
          <p:cNvSpPr>
            <a:spLocks noGrp="1" noChangeArrowheads="1"/>
          </p:cNvSpPr>
          <p:nvPr>
            <p:ph type="title"/>
          </p:nvPr>
        </p:nvSpPr>
        <p:spPr>
          <a:xfrm>
            <a:off x="457200" y="263525"/>
            <a:ext cx="8229600" cy="773113"/>
          </a:xfrm>
        </p:spPr>
        <p:txBody>
          <a:bodyPr/>
          <a:lstStyle/>
          <a:p>
            <a:pPr eaLnBrk="1" hangingPunct="1"/>
            <a:r>
              <a:rPr lang="en-US" altLang="en-US"/>
              <a:t>“Philosophy of Language”</a:t>
            </a:r>
          </a:p>
        </p:txBody>
      </p:sp>
      <p:pic>
        <p:nvPicPr>
          <p:cNvPr id="36868" name="Picture 3">
            <a:extLst>
              <a:ext uri="{FF2B5EF4-FFF2-40B4-BE49-F238E27FC236}">
                <a16:creationId xmlns:a16="http://schemas.microsoft.com/office/drawing/2014/main" id="{5186BE98-0978-498F-B59D-1046F1C107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210050"/>
            <a:ext cx="895350" cy="89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9" name="Picture 4">
            <a:extLst>
              <a:ext uri="{FF2B5EF4-FFF2-40B4-BE49-F238E27FC236}">
                <a16:creationId xmlns:a16="http://schemas.microsoft.com/office/drawing/2014/main" id="{158D80DE-6AAC-43CE-A242-AA6A95E364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4210050"/>
            <a:ext cx="895350" cy="89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70" name="Text Box 5">
            <a:extLst>
              <a:ext uri="{FF2B5EF4-FFF2-40B4-BE49-F238E27FC236}">
                <a16:creationId xmlns:a16="http://schemas.microsoft.com/office/drawing/2014/main" id="{86EEC6E5-9E41-46CC-98A7-E92E246F2A9E}"/>
              </a:ext>
            </a:extLst>
          </p:cNvPr>
          <p:cNvSpPr txBox="1">
            <a:spLocks noChangeArrowheads="1"/>
          </p:cNvSpPr>
          <p:nvPr/>
        </p:nvSpPr>
        <p:spPr bwMode="auto">
          <a:xfrm>
            <a:off x="533400" y="5715000"/>
            <a:ext cx="1722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Lucida Sans" panose="020B0602040502020204" pitchFamily="34" charset="0"/>
              </a:defRPr>
            </a:lvl1pPr>
            <a:lvl2pPr marL="742950" indent="-285750">
              <a:spcBef>
                <a:spcPct val="20000"/>
              </a:spcBef>
              <a:buChar char="–"/>
              <a:defRPr sz="2800">
                <a:solidFill>
                  <a:schemeClr val="tx1"/>
                </a:solidFill>
                <a:latin typeface="Lucida Sans" panose="020B0602040502020204" pitchFamily="34" charset="0"/>
              </a:defRPr>
            </a:lvl2pPr>
            <a:lvl3pPr marL="1143000" indent="-228600">
              <a:spcBef>
                <a:spcPct val="20000"/>
              </a:spcBef>
              <a:buChar char="•"/>
              <a:defRPr sz="2400">
                <a:solidFill>
                  <a:schemeClr val="tx1"/>
                </a:solidFill>
                <a:latin typeface="Lucida Sans" panose="020B0602040502020204" pitchFamily="34" charset="0"/>
              </a:defRPr>
            </a:lvl3pPr>
            <a:lvl4pPr marL="1600200" indent="-228600">
              <a:spcBef>
                <a:spcPct val="20000"/>
              </a:spcBef>
              <a:buChar char="–"/>
              <a:defRPr sz="2000">
                <a:solidFill>
                  <a:schemeClr val="tx1"/>
                </a:solidFill>
                <a:latin typeface="Lucida Sans" panose="020B0602040502020204" pitchFamily="34" charset="0"/>
              </a:defRPr>
            </a:lvl4pPr>
            <a:lvl5pPr marL="2057400" indent="-228600">
              <a:spcBef>
                <a:spcPct val="20000"/>
              </a:spcBef>
              <a:buChar char="»"/>
              <a:defRPr sz="2000">
                <a:solidFill>
                  <a:schemeClr val="tx1"/>
                </a:solidFill>
                <a:latin typeface="Lucida Sans" panose="020B0602040502020204" pitchFamily="34" charset="0"/>
              </a:defRPr>
            </a:lvl5pPr>
            <a:lvl6pPr marL="2514600" indent="-228600" eaLnBrk="0" fontAlgn="base" hangingPunct="0">
              <a:spcBef>
                <a:spcPct val="20000"/>
              </a:spcBef>
              <a:spcAft>
                <a:spcPct val="0"/>
              </a:spcAft>
              <a:buChar char="»"/>
              <a:defRPr sz="2000">
                <a:solidFill>
                  <a:schemeClr val="tx1"/>
                </a:solidFill>
                <a:latin typeface="Lucida Sans" panose="020B0602040502020204" pitchFamily="34" charset="0"/>
              </a:defRPr>
            </a:lvl6pPr>
            <a:lvl7pPr marL="2971800" indent="-228600" eaLnBrk="0" fontAlgn="base" hangingPunct="0">
              <a:spcBef>
                <a:spcPct val="20000"/>
              </a:spcBef>
              <a:spcAft>
                <a:spcPct val="0"/>
              </a:spcAft>
              <a:buChar char="»"/>
              <a:defRPr sz="2000">
                <a:solidFill>
                  <a:schemeClr val="tx1"/>
                </a:solidFill>
                <a:latin typeface="Lucida Sans" panose="020B0602040502020204" pitchFamily="34" charset="0"/>
              </a:defRPr>
            </a:lvl7pPr>
            <a:lvl8pPr marL="3429000" indent="-228600" eaLnBrk="0" fontAlgn="base" hangingPunct="0">
              <a:spcBef>
                <a:spcPct val="20000"/>
              </a:spcBef>
              <a:spcAft>
                <a:spcPct val="0"/>
              </a:spcAft>
              <a:buChar char="»"/>
              <a:defRPr sz="2000">
                <a:solidFill>
                  <a:schemeClr val="tx1"/>
                </a:solidFill>
                <a:latin typeface="Lucida Sans" panose="020B0602040502020204" pitchFamily="34" charset="0"/>
              </a:defRPr>
            </a:lvl8pPr>
            <a:lvl9pPr marL="3886200" indent="-228600" eaLnBrk="0" fontAlgn="base" hangingPunct="0">
              <a:spcBef>
                <a:spcPct val="20000"/>
              </a:spcBef>
              <a:spcAft>
                <a:spcPct val="0"/>
              </a:spcAft>
              <a:buChar char="»"/>
              <a:defRPr sz="2000">
                <a:solidFill>
                  <a:schemeClr val="tx1"/>
                </a:solidFill>
                <a:latin typeface="Lucida Sans" panose="020B0602040502020204" pitchFamily="34" charset="0"/>
              </a:defRPr>
            </a:lvl9pPr>
          </a:lstStyle>
          <a:p>
            <a:pPr eaLnBrk="1" hangingPunct="1">
              <a:spcBef>
                <a:spcPct val="0"/>
              </a:spcBef>
              <a:buFontTx/>
              <a:buNone/>
            </a:pPr>
            <a:r>
              <a:rPr lang="en-US" altLang="en-US" sz="2000">
                <a:solidFill>
                  <a:srgbClr val="000000"/>
                </a:solidFill>
                <a:latin typeface="Verdana" panose="020B0604030504040204" pitchFamily="34" charset="0"/>
              </a:rPr>
              <a:t>Speaker (S)</a:t>
            </a:r>
          </a:p>
        </p:txBody>
      </p:sp>
      <p:sp>
        <p:nvSpPr>
          <p:cNvPr id="36871" name="Text Box 6">
            <a:extLst>
              <a:ext uri="{FF2B5EF4-FFF2-40B4-BE49-F238E27FC236}">
                <a16:creationId xmlns:a16="http://schemas.microsoft.com/office/drawing/2014/main" id="{317DBBFD-B262-4825-873F-98F2AD760E8C}"/>
              </a:ext>
            </a:extLst>
          </p:cNvPr>
          <p:cNvSpPr txBox="1">
            <a:spLocks noChangeArrowheads="1"/>
          </p:cNvSpPr>
          <p:nvPr/>
        </p:nvSpPr>
        <p:spPr bwMode="auto">
          <a:xfrm>
            <a:off x="7086600" y="5715000"/>
            <a:ext cx="15557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Lucida Sans" panose="020B0602040502020204" pitchFamily="34" charset="0"/>
              </a:defRPr>
            </a:lvl1pPr>
            <a:lvl2pPr marL="742950" indent="-285750">
              <a:spcBef>
                <a:spcPct val="20000"/>
              </a:spcBef>
              <a:buChar char="–"/>
              <a:defRPr sz="2800">
                <a:solidFill>
                  <a:schemeClr val="tx1"/>
                </a:solidFill>
                <a:latin typeface="Lucida Sans" panose="020B0602040502020204" pitchFamily="34" charset="0"/>
              </a:defRPr>
            </a:lvl2pPr>
            <a:lvl3pPr marL="1143000" indent="-228600">
              <a:spcBef>
                <a:spcPct val="20000"/>
              </a:spcBef>
              <a:buChar char="•"/>
              <a:defRPr sz="2400">
                <a:solidFill>
                  <a:schemeClr val="tx1"/>
                </a:solidFill>
                <a:latin typeface="Lucida Sans" panose="020B0602040502020204" pitchFamily="34" charset="0"/>
              </a:defRPr>
            </a:lvl3pPr>
            <a:lvl4pPr marL="1600200" indent="-228600">
              <a:spcBef>
                <a:spcPct val="20000"/>
              </a:spcBef>
              <a:buChar char="–"/>
              <a:defRPr sz="2000">
                <a:solidFill>
                  <a:schemeClr val="tx1"/>
                </a:solidFill>
                <a:latin typeface="Lucida Sans" panose="020B0602040502020204" pitchFamily="34" charset="0"/>
              </a:defRPr>
            </a:lvl4pPr>
            <a:lvl5pPr marL="2057400" indent="-228600">
              <a:spcBef>
                <a:spcPct val="20000"/>
              </a:spcBef>
              <a:buChar char="»"/>
              <a:defRPr sz="2000">
                <a:solidFill>
                  <a:schemeClr val="tx1"/>
                </a:solidFill>
                <a:latin typeface="Lucida Sans" panose="020B0602040502020204" pitchFamily="34" charset="0"/>
              </a:defRPr>
            </a:lvl5pPr>
            <a:lvl6pPr marL="2514600" indent="-228600" eaLnBrk="0" fontAlgn="base" hangingPunct="0">
              <a:spcBef>
                <a:spcPct val="20000"/>
              </a:spcBef>
              <a:spcAft>
                <a:spcPct val="0"/>
              </a:spcAft>
              <a:buChar char="»"/>
              <a:defRPr sz="2000">
                <a:solidFill>
                  <a:schemeClr val="tx1"/>
                </a:solidFill>
                <a:latin typeface="Lucida Sans" panose="020B0602040502020204" pitchFamily="34" charset="0"/>
              </a:defRPr>
            </a:lvl6pPr>
            <a:lvl7pPr marL="2971800" indent="-228600" eaLnBrk="0" fontAlgn="base" hangingPunct="0">
              <a:spcBef>
                <a:spcPct val="20000"/>
              </a:spcBef>
              <a:spcAft>
                <a:spcPct val="0"/>
              </a:spcAft>
              <a:buChar char="»"/>
              <a:defRPr sz="2000">
                <a:solidFill>
                  <a:schemeClr val="tx1"/>
                </a:solidFill>
                <a:latin typeface="Lucida Sans" panose="020B0602040502020204" pitchFamily="34" charset="0"/>
              </a:defRPr>
            </a:lvl7pPr>
            <a:lvl8pPr marL="3429000" indent="-228600" eaLnBrk="0" fontAlgn="base" hangingPunct="0">
              <a:spcBef>
                <a:spcPct val="20000"/>
              </a:spcBef>
              <a:spcAft>
                <a:spcPct val="0"/>
              </a:spcAft>
              <a:buChar char="»"/>
              <a:defRPr sz="2000">
                <a:solidFill>
                  <a:schemeClr val="tx1"/>
                </a:solidFill>
                <a:latin typeface="Lucida Sans" panose="020B0602040502020204" pitchFamily="34" charset="0"/>
              </a:defRPr>
            </a:lvl8pPr>
            <a:lvl9pPr marL="3886200" indent="-228600" eaLnBrk="0" fontAlgn="base" hangingPunct="0">
              <a:spcBef>
                <a:spcPct val="20000"/>
              </a:spcBef>
              <a:spcAft>
                <a:spcPct val="0"/>
              </a:spcAft>
              <a:buChar char="»"/>
              <a:defRPr sz="2000">
                <a:solidFill>
                  <a:schemeClr val="tx1"/>
                </a:solidFill>
                <a:latin typeface="Lucida Sans" panose="020B0602040502020204" pitchFamily="34" charset="0"/>
              </a:defRPr>
            </a:lvl9pPr>
          </a:lstStyle>
          <a:p>
            <a:pPr eaLnBrk="1" hangingPunct="1">
              <a:spcBef>
                <a:spcPct val="0"/>
              </a:spcBef>
              <a:buFontTx/>
              <a:buNone/>
            </a:pPr>
            <a:r>
              <a:rPr lang="en-US" altLang="en-US" sz="2000">
                <a:solidFill>
                  <a:srgbClr val="000000"/>
                </a:solidFill>
                <a:latin typeface="Verdana" panose="020B0604030504040204" pitchFamily="34" charset="0"/>
              </a:rPr>
              <a:t>Hearer (H)</a:t>
            </a:r>
          </a:p>
        </p:txBody>
      </p:sp>
      <p:cxnSp>
        <p:nvCxnSpPr>
          <p:cNvPr id="36872" name="AutoShape 7">
            <a:extLst>
              <a:ext uri="{FF2B5EF4-FFF2-40B4-BE49-F238E27FC236}">
                <a16:creationId xmlns:a16="http://schemas.microsoft.com/office/drawing/2014/main" id="{A5FF45C3-0787-4F92-AA8E-39C85BC7D8DE}"/>
              </a:ext>
            </a:extLst>
          </p:cNvPr>
          <p:cNvCxnSpPr>
            <a:cxnSpLocks noChangeShapeType="1"/>
            <a:stCxn id="36868" idx="0"/>
            <a:endCxn id="36869" idx="0"/>
          </p:cNvCxnSpPr>
          <p:nvPr/>
        </p:nvCxnSpPr>
        <p:spPr bwMode="auto">
          <a:xfrm rot="5400000" flipV="1">
            <a:off x="4409281" y="858044"/>
            <a:ext cx="1588" cy="6705600"/>
          </a:xfrm>
          <a:prstGeom prst="curvedConnector3">
            <a:avLst>
              <a:gd name="adj1" fmla="val -14400000"/>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873" name="AutoShape 8">
            <a:extLst>
              <a:ext uri="{FF2B5EF4-FFF2-40B4-BE49-F238E27FC236}">
                <a16:creationId xmlns:a16="http://schemas.microsoft.com/office/drawing/2014/main" id="{CE68FBCF-9BF3-4E17-99CB-8B6899DF9554}"/>
              </a:ext>
            </a:extLst>
          </p:cNvPr>
          <p:cNvCxnSpPr>
            <a:cxnSpLocks noChangeShapeType="1"/>
            <a:stCxn id="36869" idx="2"/>
            <a:endCxn id="36868" idx="2"/>
          </p:cNvCxnSpPr>
          <p:nvPr/>
        </p:nvCxnSpPr>
        <p:spPr bwMode="auto">
          <a:xfrm rot="5400000">
            <a:off x="4409281" y="1753394"/>
            <a:ext cx="1588" cy="6705600"/>
          </a:xfrm>
          <a:prstGeom prst="curvedConnector3">
            <a:avLst>
              <a:gd name="adj1" fmla="val 14400000"/>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6874" name="Text Box 9">
            <a:extLst>
              <a:ext uri="{FF2B5EF4-FFF2-40B4-BE49-F238E27FC236}">
                <a16:creationId xmlns:a16="http://schemas.microsoft.com/office/drawing/2014/main" id="{437C8821-8CB7-4E8B-8497-0772DB2BC971}"/>
              </a:ext>
            </a:extLst>
          </p:cNvPr>
          <p:cNvSpPr txBox="1">
            <a:spLocks noChangeArrowheads="1"/>
          </p:cNvSpPr>
          <p:nvPr/>
        </p:nvSpPr>
        <p:spPr bwMode="auto">
          <a:xfrm>
            <a:off x="533400" y="2514600"/>
            <a:ext cx="1836738" cy="611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Lucida Sans" panose="020B0602040502020204" pitchFamily="34" charset="0"/>
              </a:defRPr>
            </a:lvl1pPr>
            <a:lvl2pPr marL="742950" indent="-285750">
              <a:spcBef>
                <a:spcPct val="20000"/>
              </a:spcBef>
              <a:buChar char="–"/>
              <a:defRPr sz="2800">
                <a:solidFill>
                  <a:schemeClr val="tx1"/>
                </a:solidFill>
                <a:latin typeface="Lucida Sans" panose="020B0602040502020204" pitchFamily="34" charset="0"/>
              </a:defRPr>
            </a:lvl2pPr>
            <a:lvl3pPr marL="1143000" indent="-228600">
              <a:spcBef>
                <a:spcPct val="20000"/>
              </a:spcBef>
              <a:buChar char="•"/>
              <a:defRPr sz="2400">
                <a:solidFill>
                  <a:schemeClr val="tx1"/>
                </a:solidFill>
                <a:latin typeface="Lucida Sans" panose="020B0602040502020204" pitchFamily="34" charset="0"/>
              </a:defRPr>
            </a:lvl3pPr>
            <a:lvl4pPr marL="1600200" indent="-228600">
              <a:spcBef>
                <a:spcPct val="20000"/>
              </a:spcBef>
              <a:buChar char="–"/>
              <a:defRPr sz="2000">
                <a:solidFill>
                  <a:schemeClr val="tx1"/>
                </a:solidFill>
                <a:latin typeface="Lucida Sans" panose="020B0602040502020204" pitchFamily="34" charset="0"/>
              </a:defRPr>
            </a:lvl4pPr>
            <a:lvl5pPr marL="2057400" indent="-228600">
              <a:spcBef>
                <a:spcPct val="20000"/>
              </a:spcBef>
              <a:buChar char="»"/>
              <a:defRPr sz="2000">
                <a:solidFill>
                  <a:schemeClr val="tx1"/>
                </a:solidFill>
                <a:latin typeface="Lucida Sans" panose="020B0602040502020204" pitchFamily="34" charset="0"/>
              </a:defRPr>
            </a:lvl5pPr>
            <a:lvl6pPr marL="2514600" indent="-228600" eaLnBrk="0" fontAlgn="base" hangingPunct="0">
              <a:spcBef>
                <a:spcPct val="20000"/>
              </a:spcBef>
              <a:spcAft>
                <a:spcPct val="0"/>
              </a:spcAft>
              <a:buChar char="»"/>
              <a:defRPr sz="2000">
                <a:solidFill>
                  <a:schemeClr val="tx1"/>
                </a:solidFill>
                <a:latin typeface="Lucida Sans" panose="020B0602040502020204" pitchFamily="34" charset="0"/>
              </a:defRPr>
            </a:lvl6pPr>
            <a:lvl7pPr marL="2971800" indent="-228600" eaLnBrk="0" fontAlgn="base" hangingPunct="0">
              <a:spcBef>
                <a:spcPct val="20000"/>
              </a:spcBef>
              <a:spcAft>
                <a:spcPct val="0"/>
              </a:spcAft>
              <a:buChar char="»"/>
              <a:defRPr sz="2000">
                <a:solidFill>
                  <a:schemeClr val="tx1"/>
                </a:solidFill>
                <a:latin typeface="Lucida Sans" panose="020B0602040502020204" pitchFamily="34" charset="0"/>
              </a:defRPr>
            </a:lvl7pPr>
            <a:lvl8pPr marL="3429000" indent="-228600" eaLnBrk="0" fontAlgn="base" hangingPunct="0">
              <a:spcBef>
                <a:spcPct val="20000"/>
              </a:spcBef>
              <a:spcAft>
                <a:spcPct val="0"/>
              </a:spcAft>
              <a:buChar char="»"/>
              <a:defRPr sz="2000">
                <a:solidFill>
                  <a:schemeClr val="tx1"/>
                </a:solidFill>
                <a:latin typeface="Lucida Sans" panose="020B0602040502020204" pitchFamily="34" charset="0"/>
              </a:defRPr>
            </a:lvl8pPr>
            <a:lvl9pPr marL="3886200" indent="-228600" eaLnBrk="0" fontAlgn="base" hangingPunct="0">
              <a:spcBef>
                <a:spcPct val="20000"/>
              </a:spcBef>
              <a:spcAft>
                <a:spcPct val="0"/>
              </a:spcAft>
              <a:buChar char="»"/>
              <a:defRPr sz="2000">
                <a:solidFill>
                  <a:schemeClr val="tx1"/>
                </a:solidFill>
                <a:latin typeface="Lucida Sans" panose="020B0602040502020204" pitchFamily="34" charset="0"/>
              </a:defRPr>
            </a:lvl9pPr>
          </a:lstStyle>
          <a:p>
            <a:pPr eaLnBrk="1" hangingPunct="1">
              <a:spcBef>
                <a:spcPct val="0"/>
              </a:spcBef>
              <a:buFontTx/>
              <a:buNone/>
            </a:pPr>
            <a:r>
              <a:rPr lang="en-US" altLang="en-US" sz="1800">
                <a:solidFill>
                  <a:srgbClr val="000000"/>
                </a:solidFill>
                <a:latin typeface="Verdana" panose="020B0604030504040204" pitchFamily="34" charset="0"/>
              </a:rPr>
              <a:t>Prior-intention</a:t>
            </a:r>
          </a:p>
          <a:p>
            <a:pPr eaLnBrk="1" hangingPunct="1">
              <a:spcBef>
                <a:spcPct val="0"/>
              </a:spcBef>
              <a:buFontTx/>
              <a:buNone/>
            </a:pPr>
            <a:r>
              <a:rPr lang="en-US" altLang="en-US" sz="1600">
                <a:solidFill>
                  <a:srgbClr val="000000"/>
                </a:solidFill>
                <a:latin typeface="Verdana" panose="020B0604030504040204" pitchFamily="34" charset="0"/>
              </a:rPr>
              <a:t>(decision)</a:t>
            </a:r>
          </a:p>
        </p:txBody>
      </p:sp>
      <p:sp>
        <p:nvSpPr>
          <p:cNvPr id="36875" name="Text Box 10">
            <a:extLst>
              <a:ext uri="{FF2B5EF4-FFF2-40B4-BE49-F238E27FC236}">
                <a16:creationId xmlns:a16="http://schemas.microsoft.com/office/drawing/2014/main" id="{580D514C-AA23-444C-997D-A656219ACB0D}"/>
              </a:ext>
            </a:extLst>
          </p:cNvPr>
          <p:cNvSpPr txBox="1">
            <a:spLocks noChangeArrowheads="1"/>
          </p:cNvSpPr>
          <p:nvPr/>
        </p:nvSpPr>
        <p:spPr bwMode="auto">
          <a:xfrm>
            <a:off x="6477000" y="2514600"/>
            <a:ext cx="2339975" cy="611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Lucida Sans" panose="020B0602040502020204" pitchFamily="34" charset="0"/>
              </a:defRPr>
            </a:lvl1pPr>
            <a:lvl2pPr marL="742950" indent="-285750">
              <a:spcBef>
                <a:spcPct val="20000"/>
              </a:spcBef>
              <a:buChar char="–"/>
              <a:defRPr sz="2800">
                <a:solidFill>
                  <a:schemeClr val="tx1"/>
                </a:solidFill>
                <a:latin typeface="Lucida Sans" panose="020B0602040502020204" pitchFamily="34" charset="0"/>
              </a:defRPr>
            </a:lvl2pPr>
            <a:lvl3pPr marL="1143000" indent="-228600">
              <a:spcBef>
                <a:spcPct val="20000"/>
              </a:spcBef>
              <a:buChar char="•"/>
              <a:defRPr sz="2400">
                <a:solidFill>
                  <a:schemeClr val="tx1"/>
                </a:solidFill>
                <a:latin typeface="Lucida Sans" panose="020B0602040502020204" pitchFamily="34" charset="0"/>
              </a:defRPr>
            </a:lvl3pPr>
            <a:lvl4pPr marL="1600200" indent="-228600">
              <a:spcBef>
                <a:spcPct val="20000"/>
              </a:spcBef>
              <a:buChar char="–"/>
              <a:defRPr sz="2000">
                <a:solidFill>
                  <a:schemeClr val="tx1"/>
                </a:solidFill>
                <a:latin typeface="Lucida Sans" panose="020B0602040502020204" pitchFamily="34" charset="0"/>
              </a:defRPr>
            </a:lvl4pPr>
            <a:lvl5pPr marL="2057400" indent="-228600">
              <a:spcBef>
                <a:spcPct val="20000"/>
              </a:spcBef>
              <a:buChar char="»"/>
              <a:defRPr sz="2000">
                <a:solidFill>
                  <a:schemeClr val="tx1"/>
                </a:solidFill>
                <a:latin typeface="Lucida Sans" panose="020B0602040502020204" pitchFamily="34" charset="0"/>
              </a:defRPr>
            </a:lvl5pPr>
            <a:lvl6pPr marL="2514600" indent="-228600" eaLnBrk="0" fontAlgn="base" hangingPunct="0">
              <a:spcBef>
                <a:spcPct val="20000"/>
              </a:spcBef>
              <a:spcAft>
                <a:spcPct val="0"/>
              </a:spcAft>
              <a:buChar char="»"/>
              <a:defRPr sz="2000">
                <a:solidFill>
                  <a:schemeClr val="tx1"/>
                </a:solidFill>
                <a:latin typeface="Lucida Sans" panose="020B0602040502020204" pitchFamily="34" charset="0"/>
              </a:defRPr>
            </a:lvl6pPr>
            <a:lvl7pPr marL="2971800" indent="-228600" eaLnBrk="0" fontAlgn="base" hangingPunct="0">
              <a:spcBef>
                <a:spcPct val="20000"/>
              </a:spcBef>
              <a:spcAft>
                <a:spcPct val="0"/>
              </a:spcAft>
              <a:buChar char="»"/>
              <a:defRPr sz="2000">
                <a:solidFill>
                  <a:schemeClr val="tx1"/>
                </a:solidFill>
                <a:latin typeface="Lucida Sans" panose="020B0602040502020204" pitchFamily="34" charset="0"/>
              </a:defRPr>
            </a:lvl7pPr>
            <a:lvl8pPr marL="3429000" indent="-228600" eaLnBrk="0" fontAlgn="base" hangingPunct="0">
              <a:spcBef>
                <a:spcPct val="20000"/>
              </a:spcBef>
              <a:spcAft>
                <a:spcPct val="0"/>
              </a:spcAft>
              <a:buChar char="»"/>
              <a:defRPr sz="2000">
                <a:solidFill>
                  <a:schemeClr val="tx1"/>
                </a:solidFill>
                <a:latin typeface="Lucida Sans" panose="020B0602040502020204" pitchFamily="34" charset="0"/>
              </a:defRPr>
            </a:lvl8pPr>
            <a:lvl9pPr marL="3886200" indent="-228600" eaLnBrk="0" fontAlgn="base" hangingPunct="0">
              <a:spcBef>
                <a:spcPct val="20000"/>
              </a:spcBef>
              <a:spcAft>
                <a:spcPct val="0"/>
              </a:spcAft>
              <a:buChar char="»"/>
              <a:defRPr sz="2000">
                <a:solidFill>
                  <a:schemeClr val="tx1"/>
                </a:solidFill>
                <a:latin typeface="Lucida Sans" panose="020B0602040502020204" pitchFamily="34" charset="0"/>
              </a:defRPr>
            </a:lvl9pPr>
          </a:lstStyle>
          <a:p>
            <a:pPr algn="r" eaLnBrk="1" hangingPunct="1">
              <a:spcBef>
                <a:spcPct val="0"/>
              </a:spcBef>
              <a:buFontTx/>
              <a:buNone/>
            </a:pPr>
            <a:r>
              <a:rPr lang="en-US" altLang="en-US" sz="1800">
                <a:solidFill>
                  <a:srgbClr val="000000"/>
                </a:solidFill>
                <a:latin typeface="Verdana" panose="020B0604030504040204" pitchFamily="34" charset="0"/>
              </a:rPr>
              <a:t>Intention-in-action</a:t>
            </a:r>
          </a:p>
          <a:p>
            <a:pPr algn="r" eaLnBrk="1" hangingPunct="1">
              <a:spcBef>
                <a:spcPct val="0"/>
              </a:spcBef>
              <a:buFontTx/>
              <a:buNone/>
            </a:pPr>
            <a:r>
              <a:rPr lang="en-US" altLang="en-US" sz="1600">
                <a:solidFill>
                  <a:srgbClr val="000000"/>
                </a:solidFill>
                <a:latin typeface="Verdana" panose="020B0604030504040204" pitchFamily="34" charset="0"/>
              </a:rPr>
              <a:t>(decision)</a:t>
            </a:r>
          </a:p>
        </p:txBody>
      </p:sp>
      <p:sp>
        <p:nvSpPr>
          <p:cNvPr id="36876" name="Text Box 11">
            <a:extLst>
              <a:ext uri="{FF2B5EF4-FFF2-40B4-BE49-F238E27FC236}">
                <a16:creationId xmlns:a16="http://schemas.microsoft.com/office/drawing/2014/main" id="{215F7466-D3E2-4FA7-9EA0-9682EE11F824}"/>
              </a:ext>
            </a:extLst>
          </p:cNvPr>
          <p:cNvSpPr txBox="1">
            <a:spLocks noChangeArrowheads="1"/>
          </p:cNvSpPr>
          <p:nvPr/>
        </p:nvSpPr>
        <p:spPr bwMode="auto">
          <a:xfrm>
            <a:off x="609600" y="1600200"/>
            <a:ext cx="2425700" cy="611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Lucida Sans" panose="020B0602040502020204" pitchFamily="34" charset="0"/>
              </a:defRPr>
            </a:lvl1pPr>
            <a:lvl2pPr marL="742950" indent="-285750">
              <a:spcBef>
                <a:spcPct val="20000"/>
              </a:spcBef>
              <a:buChar char="–"/>
              <a:defRPr sz="2800">
                <a:solidFill>
                  <a:schemeClr val="tx1"/>
                </a:solidFill>
                <a:latin typeface="Lucida Sans" panose="020B0602040502020204" pitchFamily="34" charset="0"/>
              </a:defRPr>
            </a:lvl2pPr>
            <a:lvl3pPr marL="1143000" indent="-228600">
              <a:spcBef>
                <a:spcPct val="20000"/>
              </a:spcBef>
              <a:buChar char="•"/>
              <a:defRPr sz="2400">
                <a:solidFill>
                  <a:schemeClr val="tx1"/>
                </a:solidFill>
                <a:latin typeface="Lucida Sans" panose="020B0602040502020204" pitchFamily="34" charset="0"/>
              </a:defRPr>
            </a:lvl3pPr>
            <a:lvl4pPr marL="1600200" indent="-228600">
              <a:spcBef>
                <a:spcPct val="20000"/>
              </a:spcBef>
              <a:buChar char="–"/>
              <a:defRPr sz="2000">
                <a:solidFill>
                  <a:schemeClr val="tx1"/>
                </a:solidFill>
                <a:latin typeface="Lucida Sans" panose="020B0602040502020204" pitchFamily="34" charset="0"/>
              </a:defRPr>
            </a:lvl4pPr>
            <a:lvl5pPr marL="2057400" indent="-228600">
              <a:spcBef>
                <a:spcPct val="20000"/>
              </a:spcBef>
              <a:buChar char="»"/>
              <a:defRPr sz="2000">
                <a:solidFill>
                  <a:schemeClr val="tx1"/>
                </a:solidFill>
                <a:latin typeface="Lucida Sans" panose="020B0602040502020204" pitchFamily="34" charset="0"/>
              </a:defRPr>
            </a:lvl5pPr>
            <a:lvl6pPr marL="2514600" indent="-228600" eaLnBrk="0" fontAlgn="base" hangingPunct="0">
              <a:spcBef>
                <a:spcPct val="20000"/>
              </a:spcBef>
              <a:spcAft>
                <a:spcPct val="0"/>
              </a:spcAft>
              <a:buChar char="»"/>
              <a:defRPr sz="2000">
                <a:solidFill>
                  <a:schemeClr val="tx1"/>
                </a:solidFill>
                <a:latin typeface="Lucida Sans" panose="020B0602040502020204" pitchFamily="34" charset="0"/>
              </a:defRPr>
            </a:lvl6pPr>
            <a:lvl7pPr marL="2971800" indent="-228600" eaLnBrk="0" fontAlgn="base" hangingPunct="0">
              <a:spcBef>
                <a:spcPct val="20000"/>
              </a:spcBef>
              <a:spcAft>
                <a:spcPct val="0"/>
              </a:spcAft>
              <a:buChar char="»"/>
              <a:defRPr sz="2000">
                <a:solidFill>
                  <a:schemeClr val="tx1"/>
                </a:solidFill>
                <a:latin typeface="Lucida Sans" panose="020B0602040502020204" pitchFamily="34" charset="0"/>
              </a:defRPr>
            </a:lvl7pPr>
            <a:lvl8pPr marL="3429000" indent="-228600" eaLnBrk="0" fontAlgn="base" hangingPunct="0">
              <a:spcBef>
                <a:spcPct val="20000"/>
              </a:spcBef>
              <a:spcAft>
                <a:spcPct val="0"/>
              </a:spcAft>
              <a:buChar char="»"/>
              <a:defRPr sz="2000">
                <a:solidFill>
                  <a:schemeClr val="tx1"/>
                </a:solidFill>
                <a:latin typeface="Lucida Sans" panose="020B0602040502020204" pitchFamily="34" charset="0"/>
              </a:defRPr>
            </a:lvl8pPr>
            <a:lvl9pPr marL="3886200" indent="-228600" eaLnBrk="0" fontAlgn="base" hangingPunct="0">
              <a:spcBef>
                <a:spcPct val="20000"/>
              </a:spcBef>
              <a:spcAft>
                <a:spcPct val="0"/>
              </a:spcAft>
              <a:buChar char="»"/>
              <a:defRPr sz="2000">
                <a:solidFill>
                  <a:schemeClr val="tx1"/>
                </a:solidFill>
                <a:latin typeface="Lucida Sans" panose="020B0602040502020204" pitchFamily="34" charset="0"/>
              </a:defRPr>
            </a:lvl9pPr>
          </a:lstStyle>
          <a:p>
            <a:pPr eaLnBrk="1" hangingPunct="1">
              <a:spcBef>
                <a:spcPct val="0"/>
              </a:spcBef>
              <a:buFontTx/>
              <a:buNone/>
            </a:pPr>
            <a:r>
              <a:rPr lang="en-US" altLang="en-US" sz="1800">
                <a:solidFill>
                  <a:srgbClr val="000000"/>
                </a:solidFill>
                <a:latin typeface="Verdana" panose="020B0604030504040204" pitchFamily="34" charset="0"/>
              </a:rPr>
              <a:t>Belief</a:t>
            </a:r>
          </a:p>
          <a:p>
            <a:pPr eaLnBrk="1" hangingPunct="1">
              <a:spcBef>
                <a:spcPct val="0"/>
              </a:spcBef>
              <a:buFontTx/>
              <a:buNone/>
            </a:pPr>
            <a:r>
              <a:rPr lang="en-US" altLang="en-US" sz="1600">
                <a:solidFill>
                  <a:srgbClr val="000000"/>
                </a:solidFill>
                <a:latin typeface="Verdana" panose="020B0604030504040204" pitchFamily="34" charset="0"/>
              </a:rPr>
              <a:t>(statement-assertion)</a:t>
            </a:r>
          </a:p>
        </p:txBody>
      </p:sp>
      <p:sp>
        <p:nvSpPr>
          <p:cNvPr id="36877" name="Text Box 12">
            <a:extLst>
              <a:ext uri="{FF2B5EF4-FFF2-40B4-BE49-F238E27FC236}">
                <a16:creationId xmlns:a16="http://schemas.microsoft.com/office/drawing/2014/main" id="{AB0E0C38-1487-4E87-BB94-B42E784C6631}"/>
              </a:ext>
            </a:extLst>
          </p:cNvPr>
          <p:cNvSpPr txBox="1">
            <a:spLocks noChangeArrowheads="1"/>
          </p:cNvSpPr>
          <p:nvPr/>
        </p:nvSpPr>
        <p:spPr bwMode="auto">
          <a:xfrm>
            <a:off x="6172200" y="1600200"/>
            <a:ext cx="2611438" cy="611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Lucida Sans" panose="020B0602040502020204" pitchFamily="34" charset="0"/>
              </a:defRPr>
            </a:lvl1pPr>
            <a:lvl2pPr marL="742950" indent="-285750">
              <a:spcBef>
                <a:spcPct val="20000"/>
              </a:spcBef>
              <a:buChar char="–"/>
              <a:defRPr sz="2800">
                <a:solidFill>
                  <a:schemeClr val="tx1"/>
                </a:solidFill>
                <a:latin typeface="Lucida Sans" panose="020B0602040502020204" pitchFamily="34" charset="0"/>
              </a:defRPr>
            </a:lvl2pPr>
            <a:lvl3pPr marL="1143000" indent="-228600">
              <a:spcBef>
                <a:spcPct val="20000"/>
              </a:spcBef>
              <a:buChar char="•"/>
              <a:defRPr sz="2400">
                <a:solidFill>
                  <a:schemeClr val="tx1"/>
                </a:solidFill>
                <a:latin typeface="Lucida Sans" panose="020B0602040502020204" pitchFamily="34" charset="0"/>
              </a:defRPr>
            </a:lvl3pPr>
            <a:lvl4pPr marL="1600200" indent="-228600">
              <a:spcBef>
                <a:spcPct val="20000"/>
              </a:spcBef>
              <a:buChar char="–"/>
              <a:defRPr sz="2000">
                <a:solidFill>
                  <a:schemeClr val="tx1"/>
                </a:solidFill>
                <a:latin typeface="Lucida Sans" panose="020B0602040502020204" pitchFamily="34" charset="0"/>
              </a:defRPr>
            </a:lvl4pPr>
            <a:lvl5pPr marL="2057400" indent="-228600">
              <a:spcBef>
                <a:spcPct val="20000"/>
              </a:spcBef>
              <a:buChar char="»"/>
              <a:defRPr sz="2000">
                <a:solidFill>
                  <a:schemeClr val="tx1"/>
                </a:solidFill>
                <a:latin typeface="Lucida Sans" panose="020B0602040502020204" pitchFamily="34" charset="0"/>
              </a:defRPr>
            </a:lvl5pPr>
            <a:lvl6pPr marL="2514600" indent="-228600" eaLnBrk="0" fontAlgn="base" hangingPunct="0">
              <a:spcBef>
                <a:spcPct val="20000"/>
              </a:spcBef>
              <a:spcAft>
                <a:spcPct val="0"/>
              </a:spcAft>
              <a:buChar char="»"/>
              <a:defRPr sz="2000">
                <a:solidFill>
                  <a:schemeClr val="tx1"/>
                </a:solidFill>
                <a:latin typeface="Lucida Sans" panose="020B0602040502020204" pitchFamily="34" charset="0"/>
              </a:defRPr>
            </a:lvl6pPr>
            <a:lvl7pPr marL="2971800" indent="-228600" eaLnBrk="0" fontAlgn="base" hangingPunct="0">
              <a:spcBef>
                <a:spcPct val="20000"/>
              </a:spcBef>
              <a:spcAft>
                <a:spcPct val="0"/>
              </a:spcAft>
              <a:buChar char="»"/>
              <a:defRPr sz="2000">
                <a:solidFill>
                  <a:schemeClr val="tx1"/>
                </a:solidFill>
                <a:latin typeface="Lucida Sans" panose="020B0602040502020204" pitchFamily="34" charset="0"/>
              </a:defRPr>
            </a:lvl7pPr>
            <a:lvl8pPr marL="3429000" indent="-228600" eaLnBrk="0" fontAlgn="base" hangingPunct="0">
              <a:spcBef>
                <a:spcPct val="20000"/>
              </a:spcBef>
              <a:spcAft>
                <a:spcPct val="0"/>
              </a:spcAft>
              <a:buChar char="»"/>
              <a:defRPr sz="2000">
                <a:solidFill>
                  <a:schemeClr val="tx1"/>
                </a:solidFill>
                <a:latin typeface="Lucida Sans" panose="020B0602040502020204" pitchFamily="34" charset="0"/>
              </a:defRPr>
            </a:lvl8pPr>
            <a:lvl9pPr marL="3886200" indent="-228600" eaLnBrk="0" fontAlgn="base" hangingPunct="0">
              <a:spcBef>
                <a:spcPct val="20000"/>
              </a:spcBef>
              <a:spcAft>
                <a:spcPct val="0"/>
              </a:spcAft>
              <a:buChar char="»"/>
              <a:defRPr sz="2000">
                <a:solidFill>
                  <a:schemeClr val="tx1"/>
                </a:solidFill>
                <a:latin typeface="Lucida Sans" panose="020B0602040502020204" pitchFamily="34" charset="0"/>
              </a:defRPr>
            </a:lvl9pPr>
          </a:lstStyle>
          <a:p>
            <a:pPr algn="r" eaLnBrk="1" hangingPunct="1">
              <a:spcBef>
                <a:spcPct val="0"/>
              </a:spcBef>
              <a:buFontTx/>
              <a:buNone/>
            </a:pPr>
            <a:r>
              <a:rPr lang="en-US" altLang="en-US" sz="1800">
                <a:solidFill>
                  <a:srgbClr val="000000"/>
                </a:solidFill>
                <a:latin typeface="Verdana" panose="020B0604030504040204" pitchFamily="34" charset="0"/>
              </a:rPr>
              <a:t>Desire</a:t>
            </a:r>
          </a:p>
          <a:p>
            <a:pPr algn="r" eaLnBrk="1" hangingPunct="1">
              <a:spcBef>
                <a:spcPct val="0"/>
              </a:spcBef>
              <a:buFontTx/>
              <a:buNone/>
            </a:pPr>
            <a:r>
              <a:rPr lang="en-US" altLang="en-US" sz="1600">
                <a:solidFill>
                  <a:srgbClr val="000000"/>
                </a:solidFill>
                <a:latin typeface="Verdana" panose="020B0604030504040204" pitchFamily="34" charset="0"/>
              </a:rPr>
              <a:t>(affirmation-statement)</a:t>
            </a:r>
          </a:p>
        </p:txBody>
      </p:sp>
      <p:cxnSp>
        <p:nvCxnSpPr>
          <p:cNvPr id="36878" name="AutoShape 13">
            <a:extLst>
              <a:ext uri="{FF2B5EF4-FFF2-40B4-BE49-F238E27FC236}">
                <a16:creationId xmlns:a16="http://schemas.microsoft.com/office/drawing/2014/main" id="{8B83097B-C187-4BE1-ACE8-7C1EB5B51012}"/>
              </a:ext>
            </a:extLst>
          </p:cNvPr>
          <p:cNvCxnSpPr>
            <a:cxnSpLocks noChangeShapeType="1"/>
            <a:stCxn id="36876" idx="2"/>
            <a:endCxn id="36874" idx="0"/>
          </p:cNvCxnSpPr>
          <p:nvPr/>
        </p:nvCxnSpPr>
        <p:spPr bwMode="auto">
          <a:xfrm rot="5400000">
            <a:off x="1485901" y="2178050"/>
            <a:ext cx="303212" cy="369887"/>
          </a:xfrm>
          <a:prstGeom prst="curvedConnector3">
            <a:avLst>
              <a:gd name="adj1" fmla="val 49736"/>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879" name="AutoShape 14">
            <a:extLst>
              <a:ext uri="{FF2B5EF4-FFF2-40B4-BE49-F238E27FC236}">
                <a16:creationId xmlns:a16="http://schemas.microsoft.com/office/drawing/2014/main" id="{B363BE8C-7B60-47FC-979C-A96FF78DD932}"/>
              </a:ext>
            </a:extLst>
          </p:cNvPr>
          <p:cNvCxnSpPr>
            <a:cxnSpLocks noChangeShapeType="1"/>
            <a:stCxn id="36877" idx="2"/>
            <a:endCxn id="36875" idx="0"/>
          </p:cNvCxnSpPr>
          <p:nvPr/>
        </p:nvCxnSpPr>
        <p:spPr bwMode="auto">
          <a:xfrm rot="16200000" flipH="1">
            <a:off x="7411245" y="2278856"/>
            <a:ext cx="303212" cy="168275"/>
          </a:xfrm>
          <a:prstGeom prst="curvedConnector3">
            <a:avLst>
              <a:gd name="adj1" fmla="val 49736"/>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6880" name="Text Box 15">
            <a:extLst>
              <a:ext uri="{FF2B5EF4-FFF2-40B4-BE49-F238E27FC236}">
                <a16:creationId xmlns:a16="http://schemas.microsoft.com/office/drawing/2014/main" id="{ED1C6DF1-22ED-482D-B9F2-79CC6368273F}"/>
              </a:ext>
            </a:extLst>
          </p:cNvPr>
          <p:cNvSpPr txBox="1">
            <a:spLocks noChangeArrowheads="1"/>
          </p:cNvSpPr>
          <p:nvPr/>
        </p:nvSpPr>
        <p:spPr bwMode="auto">
          <a:xfrm>
            <a:off x="5791200" y="3276600"/>
            <a:ext cx="3074988" cy="611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Lucida Sans" panose="020B0602040502020204" pitchFamily="34" charset="0"/>
              </a:defRPr>
            </a:lvl1pPr>
            <a:lvl2pPr marL="742950" indent="-285750">
              <a:spcBef>
                <a:spcPct val="20000"/>
              </a:spcBef>
              <a:buChar char="–"/>
              <a:defRPr sz="2800">
                <a:solidFill>
                  <a:schemeClr val="tx1"/>
                </a:solidFill>
                <a:latin typeface="Lucida Sans" panose="020B0602040502020204" pitchFamily="34" charset="0"/>
              </a:defRPr>
            </a:lvl2pPr>
            <a:lvl3pPr marL="1143000" indent="-228600">
              <a:spcBef>
                <a:spcPct val="20000"/>
              </a:spcBef>
              <a:buChar char="•"/>
              <a:defRPr sz="2400">
                <a:solidFill>
                  <a:schemeClr val="tx1"/>
                </a:solidFill>
                <a:latin typeface="Lucida Sans" panose="020B0602040502020204" pitchFamily="34" charset="0"/>
              </a:defRPr>
            </a:lvl3pPr>
            <a:lvl4pPr marL="1600200" indent="-228600">
              <a:spcBef>
                <a:spcPct val="20000"/>
              </a:spcBef>
              <a:buChar char="–"/>
              <a:defRPr sz="2000">
                <a:solidFill>
                  <a:schemeClr val="tx1"/>
                </a:solidFill>
                <a:latin typeface="Lucida Sans" panose="020B0602040502020204" pitchFamily="34" charset="0"/>
              </a:defRPr>
            </a:lvl4pPr>
            <a:lvl5pPr marL="2057400" indent="-228600">
              <a:spcBef>
                <a:spcPct val="20000"/>
              </a:spcBef>
              <a:buChar char="»"/>
              <a:defRPr sz="2000">
                <a:solidFill>
                  <a:schemeClr val="tx1"/>
                </a:solidFill>
                <a:latin typeface="Lucida Sans" panose="020B0602040502020204" pitchFamily="34" charset="0"/>
              </a:defRPr>
            </a:lvl5pPr>
            <a:lvl6pPr marL="2514600" indent="-228600" eaLnBrk="0" fontAlgn="base" hangingPunct="0">
              <a:spcBef>
                <a:spcPct val="20000"/>
              </a:spcBef>
              <a:spcAft>
                <a:spcPct val="0"/>
              </a:spcAft>
              <a:buChar char="»"/>
              <a:defRPr sz="2000">
                <a:solidFill>
                  <a:schemeClr val="tx1"/>
                </a:solidFill>
                <a:latin typeface="Lucida Sans" panose="020B0602040502020204" pitchFamily="34" charset="0"/>
              </a:defRPr>
            </a:lvl6pPr>
            <a:lvl7pPr marL="2971800" indent="-228600" eaLnBrk="0" fontAlgn="base" hangingPunct="0">
              <a:spcBef>
                <a:spcPct val="20000"/>
              </a:spcBef>
              <a:spcAft>
                <a:spcPct val="0"/>
              </a:spcAft>
              <a:buChar char="»"/>
              <a:defRPr sz="2000">
                <a:solidFill>
                  <a:schemeClr val="tx1"/>
                </a:solidFill>
                <a:latin typeface="Lucida Sans" panose="020B0602040502020204" pitchFamily="34" charset="0"/>
              </a:defRPr>
            </a:lvl7pPr>
            <a:lvl8pPr marL="3429000" indent="-228600" eaLnBrk="0" fontAlgn="base" hangingPunct="0">
              <a:spcBef>
                <a:spcPct val="20000"/>
              </a:spcBef>
              <a:spcAft>
                <a:spcPct val="0"/>
              </a:spcAft>
              <a:buChar char="»"/>
              <a:defRPr sz="2000">
                <a:solidFill>
                  <a:schemeClr val="tx1"/>
                </a:solidFill>
                <a:latin typeface="Lucida Sans" panose="020B0602040502020204" pitchFamily="34" charset="0"/>
              </a:defRPr>
            </a:lvl8pPr>
            <a:lvl9pPr marL="3886200" indent="-228600" eaLnBrk="0" fontAlgn="base" hangingPunct="0">
              <a:spcBef>
                <a:spcPct val="20000"/>
              </a:spcBef>
              <a:spcAft>
                <a:spcPct val="0"/>
              </a:spcAft>
              <a:buChar char="»"/>
              <a:defRPr sz="2000">
                <a:solidFill>
                  <a:schemeClr val="tx1"/>
                </a:solidFill>
                <a:latin typeface="Lucida Sans" panose="020B0602040502020204" pitchFamily="34" charset="0"/>
              </a:defRPr>
            </a:lvl9pPr>
          </a:lstStyle>
          <a:p>
            <a:pPr algn="r" eaLnBrk="1" hangingPunct="1">
              <a:spcBef>
                <a:spcPct val="0"/>
              </a:spcBef>
              <a:buFontTx/>
              <a:buNone/>
            </a:pPr>
            <a:r>
              <a:rPr lang="en-US" altLang="en-US" sz="1800">
                <a:solidFill>
                  <a:srgbClr val="000000"/>
                </a:solidFill>
                <a:latin typeface="Verdana" panose="020B0604030504040204" pitchFamily="34" charset="0"/>
              </a:rPr>
              <a:t>Understanding</a:t>
            </a:r>
          </a:p>
          <a:p>
            <a:pPr algn="r" eaLnBrk="1" hangingPunct="1">
              <a:spcBef>
                <a:spcPct val="0"/>
              </a:spcBef>
              <a:buFontTx/>
              <a:buNone/>
            </a:pPr>
            <a:r>
              <a:rPr lang="en-US" altLang="en-US" sz="1600">
                <a:solidFill>
                  <a:srgbClr val="000000"/>
                </a:solidFill>
                <a:latin typeface="Verdana" panose="020B0604030504040204" pitchFamily="34" charset="0"/>
              </a:rPr>
              <a:t>(explanation or prediction)</a:t>
            </a:r>
          </a:p>
        </p:txBody>
      </p:sp>
      <p:sp>
        <p:nvSpPr>
          <p:cNvPr id="36881" name="Text Box 16">
            <a:extLst>
              <a:ext uri="{FF2B5EF4-FFF2-40B4-BE49-F238E27FC236}">
                <a16:creationId xmlns:a16="http://schemas.microsoft.com/office/drawing/2014/main" id="{3E5C41DB-47D0-41B8-8F17-8696300C5CE8}"/>
              </a:ext>
            </a:extLst>
          </p:cNvPr>
          <p:cNvSpPr txBox="1">
            <a:spLocks noChangeArrowheads="1"/>
          </p:cNvSpPr>
          <p:nvPr/>
        </p:nvSpPr>
        <p:spPr bwMode="auto">
          <a:xfrm>
            <a:off x="3276600" y="4057650"/>
            <a:ext cx="2547938" cy="611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Lucida Sans" panose="020B0602040502020204" pitchFamily="34" charset="0"/>
              </a:defRPr>
            </a:lvl1pPr>
            <a:lvl2pPr marL="742950" indent="-285750">
              <a:spcBef>
                <a:spcPct val="20000"/>
              </a:spcBef>
              <a:buChar char="–"/>
              <a:defRPr sz="2800">
                <a:solidFill>
                  <a:schemeClr val="tx1"/>
                </a:solidFill>
                <a:latin typeface="Lucida Sans" panose="020B0602040502020204" pitchFamily="34" charset="0"/>
              </a:defRPr>
            </a:lvl2pPr>
            <a:lvl3pPr marL="1143000" indent="-228600">
              <a:spcBef>
                <a:spcPct val="20000"/>
              </a:spcBef>
              <a:buChar char="•"/>
              <a:defRPr sz="2400">
                <a:solidFill>
                  <a:schemeClr val="tx1"/>
                </a:solidFill>
                <a:latin typeface="Lucida Sans" panose="020B0602040502020204" pitchFamily="34" charset="0"/>
              </a:defRPr>
            </a:lvl3pPr>
            <a:lvl4pPr marL="1600200" indent="-228600">
              <a:spcBef>
                <a:spcPct val="20000"/>
              </a:spcBef>
              <a:buChar char="–"/>
              <a:defRPr sz="2000">
                <a:solidFill>
                  <a:schemeClr val="tx1"/>
                </a:solidFill>
                <a:latin typeface="Lucida Sans" panose="020B0602040502020204" pitchFamily="34" charset="0"/>
              </a:defRPr>
            </a:lvl4pPr>
            <a:lvl5pPr marL="2057400" indent="-228600">
              <a:spcBef>
                <a:spcPct val="20000"/>
              </a:spcBef>
              <a:buChar char="»"/>
              <a:defRPr sz="2000">
                <a:solidFill>
                  <a:schemeClr val="tx1"/>
                </a:solidFill>
                <a:latin typeface="Lucida Sans" panose="020B0602040502020204" pitchFamily="34" charset="0"/>
              </a:defRPr>
            </a:lvl5pPr>
            <a:lvl6pPr marL="2514600" indent="-228600" eaLnBrk="0" fontAlgn="base" hangingPunct="0">
              <a:spcBef>
                <a:spcPct val="20000"/>
              </a:spcBef>
              <a:spcAft>
                <a:spcPct val="0"/>
              </a:spcAft>
              <a:buChar char="»"/>
              <a:defRPr sz="2000">
                <a:solidFill>
                  <a:schemeClr val="tx1"/>
                </a:solidFill>
                <a:latin typeface="Lucida Sans" panose="020B0602040502020204" pitchFamily="34" charset="0"/>
              </a:defRPr>
            </a:lvl6pPr>
            <a:lvl7pPr marL="2971800" indent="-228600" eaLnBrk="0" fontAlgn="base" hangingPunct="0">
              <a:spcBef>
                <a:spcPct val="20000"/>
              </a:spcBef>
              <a:spcAft>
                <a:spcPct val="0"/>
              </a:spcAft>
              <a:buChar char="»"/>
              <a:defRPr sz="2000">
                <a:solidFill>
                  <a:schemeClr val="tx1"/>
                </a:solidFill>
                <a:latin typeface="Lucida Sans" panose="020B0602040502020204" pitchFamily="34" charset="0"/>
              </a:defRPr>
            </a:lvl7pPr>
            <a:lvl8pPr marL="3429000" indent="-228600" eaLnBrk="0" fontAlgn="base" hangingPunct="0">
              <a:spcBef>
                <a:spcPct val="20000"/>
              </a:spcBef>
              <a:spcAft>
                <a:spcPct val="0"/>
              </a:spcAft>
              <a:buChar char="»"/>
              <a:defRPr sz="2000">
                <a:solidFill>
                  <a:schemeClr val="tx1"/>
                </a:solidFill>
                <a:latin typeface="Lucida Sans" panose="020B0602040502020204" pitchFamily="34" charset="0"/>
              </a:defRPr>
            </a:lvl8pPr>
            <a:lvl9pPr marL="3886200" indent="-228600" eaLnBrk="0" fontAlgn="base" hangingPunct="0">
              <a:spcBef>
                <a:spcPct val="20000"/>
              </a:spcBef>
              <a:spcAft>
                <a:spcPct val="0"/>
              </a:spcAft>
              <a:buChar char="»"/>
              <a:defRPr sz="2000">
                <a:solidFill>
                  <a:schemeClr val="tx1"/>
                </a:solidFill>
                <a:latin typeface="Lucida Sans" panose="020B0602040502020204" pitchFamily="34" charset="0"/>
              </a:defRPr>
            </a:lvl9pPr>
          </a:lstStyle>
          <a:p>
            <a:pPr algn="ctr" eaLnBrk="1" hangingPunct="1">
              <a:spcBef>
                <a:spcPct val="0"/>
              </a:spcBef>
              <a:buFontTx/>
              <a:buNone/>
            </a:pPr>
            <a:r>
              <a:rPr lang="en-US" altLang="en-US" sz="1800">
                <a:solidFill>
                  <a:srgbClr val="000000"/>
                </a:solidFill>
                <a:latin typeface="Verdana" panose="020B0604030504040204" pitchFamily="34" charset="0"/>
              </a:rPr>
              <a:t>Meaning</a:t>
            </a:r>
          </a:p>
          <a:p>
            <a:pPr algn="ctr" eaLnBrk="1" hangingPunct="1">
              <a:spcBef>
                <a:spcPct val="0"/>
              </a:spcBef>
              <a:buFontTx/>
              <a:buNone/>
            </a:pPr>
            <a:r>
              <a:rPr lang="en-US" altLang="en-US" sz="1600">
                <a:solidFill>
                  <a:srgbClr val="000000"/>
                </a:solidFill>
                <a:latin typeface="Verdana" panose="020B0604030504040204" pitchFamily="34" charset="0"/>
              </a:rPr>
              <a:t>(constitutive or causal)</a:t>
            </a:r>
          </a:p>
        </p:txBody>
      </p:sp>
      <p:sp>
        <p:nvSpPr>
          <p:cNvPr id="36882" name="Text Box 17">
            <a:extLst>
              <a:ext uri="{FF2B5EF4-FFF2-40B4-BE49-F238E27FC236}">
                <a16:creationId xmlns:a16="http://schemas.microsoft.com/office/drawing/2014/main" id="{4A4278ED-CA01-49CD-9E10-CBD5113BF34C}"/>
              </a:ext>
            </a:extLst>
          </p:cNvPr>
          <p:cNvSpPr txBox="1">
            <a:spLocks noChangeArrowheads="1"/>
          </p:cNvSpPr>
          <p:nvPr/>
        </p:nvSpPr>
        <p:spPr bwMode="auto">
          <a:xfrm>
            <a:off x="533400" y="3276600"/>
            <a:ext cx="3084513"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Lucida Sans" panose="020B0602040502020204" pitchFamily="34" charset="0"/>
              </a:defRPr>
            </a:lvl1pPr>
            <a:lvl2pPr marL="742950" indent="-285750">
              <a:spcBef>
                <a:spcPct val="20000"/>
              </a:spcBef>
              <a:buChar char="–"/>
              <a:defRPr sz="2800">
                <a:solidFill>
                  <a:schemeClr val="tx1"/>
                </a:solidFill>
                <a:latin typeface="Lucida Sans" panose="020B0602040502020204" pitchFamily="34" charset="0"/>
              </a:defRPr>
            </a:lvl2pPr>
            <a:lvl3pPr marL="1143000" indent="-228600">
              <a:spcBef>
                <a:spcPct val="20000"/>
              </a:spcBef>
              <a:buChar char="•"/>
              <a:defRPr sz="2400">
                <a:solidFill>
                  <a:schemeClr val="tx1"/>
                </a:solidFill>
                <a:latin typeface="Lucida Sans" panose="020B0602040502020204" pitchFamily="34" charset="0"/>
              </a:defRPr>
            </a:lvl3pPr>
            <a:lvl4pPr marL="1600200" indent="-228600">
              <a:spcBef>
                <a:spcPct val="20000"/>
              </a:spcBef>
              <a:buChar char="–"/>
              <a:defRPr sz="2000">
                <a:solidFill>
                  <a:schemeClr val="tx1"/>
                </a:solidFill>
                <a:latin typeface="Lucida Sans" panose="020B0602040502020204" pitchFamily="34" charset="0"/>
              </a:defRPr>
            </a:lvl4pPr>
            <a:lvl5pPr marL="2057400" indent="-228600">
              <a:spcBef>
                <a:spcPct val="20000"/>
              </a:spcBef>
              <a:buChar char="»"/>
              <a:defRPr sz="2000">
                <a:solidFill>
                  <a:schemeClr val="tx1"/>
                </a:solidFill>
                <a:latin typeface="Lucida Sans" panose="020B0602040502020204" pitchFamily="34" charset="0"/>
              </a:defRPr>
            </a:lvl5pPr>
            <a:lvl6pPr marL="2514600" indent="-228600" eaLnBrk="0" fontAlgn="base" hangingPunct="0">
              <a:spcBef>
                <a:spcPct val="20000"/>
              </a:spcBef>
              <a:spcAft>
                <a:spcPct val="0"/>
              </a:spcAft>
              <a:buChar char="»"/>
              <a:defRPr sz="2000">
                <a:solidFill>
                  <a:schemeClr val="tx1"/>
                </a:solidFill>
                <a:latin typeface="Lucida Sans" panose="020B0602040502020204" pitchFamily="34" charset="0"/>
              </a:defRPr>
            </a:lvl6pPr>
            <a:lvl7pPr marL="2971800" indent="-228600" eaLnBrk="0" fontAlgn="base" hangingPunct="0">
              <a:spcBef>
                <a:spcPct val="20000"/>
              </a:spcBef>
              <a:spcAft>
                <a:spcPct val="0"/>
              </a:spcAft>
              <a:buChar char="»"/>
              <a:defRPr sz="2000">
                <a:solidFill>
                  <a:schemeClr val="tx1"/>
                </a:solidFill>
                <a:latin typeface="Lucida Sans" panose="020B0602040502020204" pitchFamily="34" charset="0"/>
              </a:defRPr>
            </a:lvl7pPr>
            <a:lvl8pPr marL="3429000" indent="-228600" eaLnBrk="0" fontAlgn="base" hangingPunct="0">
              <a:spcBef>
                <a:spcPct val="20000"/>
              </a:spcBef>
              <a:spcAft>
                <a:spcPct val="0"/>
              </a:spcAft>
              <a:buChar char="»"/>
              <a:defRPr sz="2000">
                <a:solidFill>
                  <a:schemeClr val="tx1"/>
                </a:solidFill>
                <a:latin typeface="Lucida Sans" panose="020B0602040502020204" pitchFamily="34" charset="0"/>
              </a:defRPr>
            </a:lvl8pPr>
            <a:lvl9pPr marL="3886200" indent="-228600" eaLnBrk="0" fontAlgn="base" hangingPunct="0">
              <a:spcBef>
                <a:spcPct val="20000"/>
              </a:spcBef>
              <a:spcAft>
                <a:spcPct val="0"/>
              </a:spcAft>
              <a:buChar char="»"/>
              <a:defRPr sz="2000">
                <a:solidFill>
                  <a:schemeClr val="tx1"/>
                </a:solidFill>
                <a:latin typeface="Lucida Sans" panose="020B0602040502020204" pitchFamily="34" charset="0"/>
              </a:defRPr>
            </a:lvl9pPr>
          </a:lstStyle>
          <a:p>
            <a:pPr eaLnBrk="1" hangingPunct="1">
              <a:spcBef>
                <a:spcPct val="0"/>
              </a:spcBef>
              <a:buFontTx/>
              <a:buNone/>
            </a:pPr>
            <a:r>
              <a:rPr lang="en-US" altLang="en-US" sz="1800">
                <a:solidFill>
                  <a:srgbClr val="000000"/>
                </a:solidFill>
                <a:latin typeface="Verdana" panose="020B0604030504040204" pitchFamily="34" charset="0"/>
              </a:rPr>
              <a:t>Intentionality</a:t>
            </a:r>
          </a:p>
          <a:p>
            <a:pPr eaLnBrk="1" hangingPunct="1">
              <a:spcBef>
                <a:spcPct val="0"/>
              </a:spcBef>
              <a:buFontTx/>
              <a:buNone/>
            </a:pPr>
            <a:r>
              <a:rPr lang="en-US" altLang="en-US" sz="1600">
                <a:solidFill>
                  <a:srgbClr val="000000"/>
                </a:solidFill>
                <a:latin typeface="Verdana" panose="020B0604030504040204" pitchFamily="34" charset="0"/>
              </a:rPr>
              <a:t>(conscious or subconscious)</a:t>
            </a:r>
          </a:p>
        </p:txBody>
      </p:sp>
      <p:cxnSp>
        <p:nvCxnSpPr>
          <p:cNvPr id="36883" name="AutoShape 18">
            <a:extLst>
              <a:ext uri="{FF2B5EF4-FFF2-40B4-BE49-F238E27FC236}">
                <a16:creationId xmlns:a16="http://schemas.microsoft.com/office/drawing/2014/main" id="{6819C3C0-65BC-4B92-9207-B3E5F4AC2FCA}"/>
              </a:ext>
            </a:extLst>
          </p:cNvPr>
          <p:cNvCxnSpPr>
            <a:cxnSpLocks noChangeShapeType="1"/>
            <a:stCxn id="36874" idx="2"/>
            <a:endCxn id="36882" idx="0"/>
          </p:cNvCxnSpPr>
          <p:nvPr/>
        </p:nvCxnSpPr>
        <p:spPr bwMode="auto">
          <a:xfrm rot="16200000" flipH="1">
            <a:off x="1687513" y="2889250"/>
            <a:ext cx="150812" cy="623888"/>
          </a:xfrm>
          <a:prstGeom prst="curvedConnector3">
            <a:avLst>
              <a:gd name="adj1" fmla="val 50000"/>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884" name="AutoShape 19">
            <a:extLst>
              <a:ext uri="{FF2B5EF4-FFF2-40B4-BE49-F238E27FC236}">
                <a16:creationId xmlns:a16="http://schemas.microsoft.com/office/drawing/2014/main" id="{49C99C6E-6EC6-470A-A006-671B0E6076DB}"/>
              </a:ext>
            </a:extLst>
          </p:cNvPr>
          <p:cNvCxnSpPr>
            <a:cxnSpLocks noChangeShapeType="1"/>
            <a:stCxn id="36875" idx="2"/>
            <a:endCxn id="36880" idx="0"/>
          </p:cNvCxnSpPr>
          <p:nvPr/>
        </p:nvCxnSpPr>
        <p:spPr bwMode="auto">
          <a:xfrm rot="5400000">
            <a:off x="7412832" y="3042444"/>
            <a:ext cx="150812" cy="317500"/>
          </a:xfrm>
          <a:prstGeom prst="curvedConnector3">
            <a:avLst>
              <a:gd name="adj1" fmla="val 49472"/>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6885" name="Text Box 20">
            <a:extLst>
              <a:ext uri="{FF2B5EF4-FFF2-40B4-BE49-F238E27FC236}">
                <a16:creationId xmlns:a16="http://schemas.microsoft.com/office/drawing/2014/main" id="{6A3F4A3E-CD30-474C-B050-FB6160C9534E}"/>
              </a:ext>
            </a:extLst>
          </p:cNvPr>
          <p:cNvSpPr txBox="1">
            <a:spLocks noChangeArrowheads="1"/>
          </p:cNvSpPr>
          <p:nvPr/>
        </p:nvSpPr>
        <p:spPr bwMode="auto">
          <a:xfrm>
            <a:off x="3429000" y="1600200"/>
            <a:ext cx="22907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Lucida Sans" panose="020B0602040502020204" pitchFamily="34" charset="0"/>
              </a:defRPr>
            </a:lvl1pPr>
            <a:lvl2pPr marL="742950" indent="-285750">
              <a:spcBef>
                <a:spcPct val="20000"/>
              </a:spcBef>
              <a:buChar char="–"/>
              <a:defRPr sz="2800">
                <a:solidFill>
                  <a:schemeClr val="tx1"/>
                </a:solidFill>
                <a:latin typeface="Lucida Sans" panose="020B0602040502020204" pitchFamily="34" charset="0"/>
              </a:defRPr>
            </a:lvl2pPr>
            <a:lvl3pPr marL="1143000" indent="-228600">
              <a:spcBef>
                <a:spcPct val="20000"/>
              </a:spcBef>
              <a:buChar char="•"/>
              <a:defRPr sz="2400">
                <a:solidFill>
                  <a:schemeClr val="tx1"/>
                </a:solidFill>
                <a:latin typeface="Lucida Sans" panose="020B0602040502020204" pitchFamily="34" charset="0"/>
              </a:defRPr>
            </a:lvl3pPr>
            <a:lvl4pPr marL="1600200" indent="-228600">
              <a:spcBef>
                <a:spcPct val="20000"/>
              </a:spcBef>
              <a:buChar char="–"/>
              <a:defRPr sz="2000">
                <a:solidFill>
                  <a:schemeClr val="tx1"/>
                </a:solidFill>
                <a:latin typeface="Lucida Sans" panose="020B0602040502020204" pitchFamily="34" charset="0"/>
              </a:defRPr>
            </a:lvl4pPr>
            <a:lvl5pPr marL="2057400" indent="-228600">
              <a:spcBef>
                <a:spcPct val="20000"/>
              </a:spcBef>
              <a:buChar char="»"/>
              <a:defRPr sz="2000">
                <a:solidFill>
                  <a:schemeClr val="tx1"/>
                </a:solidFill>
                <a:latin typeface="Lucida Sans" panose="020B0602040502020204" pitchFamily="34" charset="0"/>
              </a:defRPr>
            </a:lvl5pPr>
            <a:lvl6pPr marL="2514600" indent="-228600" eaLnBrk="0" fontAlgn="base" hangingPunct="0">
              <a:spcBef>
                <a:spcPct val="20000"/>
              </a:spcBef>
              <a:spcAft>
                <a:spcPct val="0"/>
              </a:spcAft>
              <a:buChar char="»"/>
              <a:defRPr sz="2000">
                <a:solidFill>
                  <a:schemeClr val="tx1"/>
                </a:solidFill>
                <a:latin typeface="Lucida Sans" panose="020B0602040502020204" pitchFamily="34" charset="0"/>
              </a:defRPr>
            </a:lvl6pPr>
            <a:lvl7pPr marL="2971800" indent="-228600" eaLnBrk="0" fontAlgn="base" hangingPunct="0">
              <a:spcBef>
                <a:spcPct val="20000"/>
              </a:spcBef>
              <a:spcAft>
                <a:spcPct val="0"/>
              </a:spcAft>
              <a:buChar char="»"/>
              <a:defRPr sz="2000">
                <a:solidFill>
                  <a:schemeClr val="tx1"/>
                </a:solidFill>
                <a:latin typeface="Lucida Sans" panose="020B0602040502020204" pitchFamily="34" charset="0"/>
              </a:defRPr>
            </a:lvl7pPr>
            <a:lvl8pPr marL="3429000" indent="-228600" eaLnBrk="0" fontAlgn="base" hangingPunct="0">
              <a:spcBef>
                <a:spcPct val="20000"/>
              </a:spcBef>
              <a:spcAft>
                <a:spcPct val="0"/>
              </a:spcAft>
              <a:buChar char="»"/>
              <a:defRPr sz="2000">
                <a:solidFill>
                  <a:schemeClr val="tx1"/>
                </a:solidFill>
                <a:latin typeface="Lucida Sans" panose="020B0602040502020204" pitchFamily="34" charset="0"/>
              </a:defRPr>
            </a:lvl8pPr>
            <a:lvl9pPr marL="3886200" indent="-228600" eaLnBrk="0" fontAlgn="base" hangingPunct="0">
              <a:spcBef>
                <a:spcPct val="20000"/>
              </a:spcBef>
              <a:spcAft>
                <a:spcPct val="0"/>
              </a:spcAft>
              <a:buChar char="»"/>
              <a:defRPr sz="2000">
                <a:solidFill>
                  <a:schemeClr val="tx1"/>
                </a:solidFill>
                <a:latin typeface="Lucida Sans" panose="020B0602040502020204" pitchFamily="34" charset="0"/>
              </a:defRPr>
            </a:lvl9pPr>
          </a:lstStyle>
          <a:p>
            <a:pPr eaLnBrk="1" hangingPunct="1">
              <a:spcBef>
                <a:spcPct val="0"/>
              </a:spcBef>
              <a:buFontTx/>
              <a:buNone/>
            </a:pPr>
            <a:r>
              <a:rPr lang="en-US" altLang="en-US" sz="1600" i="1">
                <a:solidFill>
                  <a:srgbClr val="000000"/>
                </a:solidFill>
                <a:latin typeface="Verdana" panose="020B0604030504040204" pitchFamily="34" charset="0"/>
              </a:rPr>
              <a:t>Representation-level</a:t>
            </a:r>
          </a:p>
        </p:txBody>
      </p:sp>
      <p:sp>
        <p:nvSpPr>
          <p:cNvPr id="36886" name="Text Box 22">
            <a:extLst>
              <a:ext uri="{FF2B5EF4-FFF2-40B4-BE49-F238E27FC236}">
                <a16:creationId xmlns:a16="http://schemas.microsoft.com/office/drawing/2014/main" id="{92FA1B8B-2345-4EBB-960C-E60F189C2B4A}"/>
              </a:ext>
            </a:extLst>
          </p:cNvPr>
          <p:cNvSpPr txBox="1">
            <a:spLocks noChangeArrowheads="1"/>
          </p:cNvSpPr>
          <p:nvPr/>
        </p:nvSpPr>
        <p:spPr bwMode="auto">
          <a:xfrm>
            <a:off x="3657600" y="3276600"/>
            <a:ext cx="18827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Lucida Sans" panose="020B0602040502020204" pitchFamily="34" charset="0"/>
              </a:defRPr>
            </a:lvl1pPr>
            <a:lvl2pPr marL="742950" indent="-285750">
              <a:spcBef>
                <a:spcPct val="20000"/>
              </a:spcBef>
              <a:buChar char="–"/>
              <a:defRPr sz="2800">
                <a:solidFill>
                  <a:schemeClr val="tx1"/>
                </a:solidFill>
                <a:latin typeface="Lucida Sans" panose="020B0602040502020204" pitchFamily="34" charset="0"/>
              </a:defRPr>
            </a:lvl2pPr>
            <a:lvl3pPr marL="1143000" indent="-228600">
              <a:spcBef>
                <a:spcPct val="20000"/>
              </a:spcBef>
              <a:buChar char="•"/>
              <a:defRPr sz="2400">
                <a:solidFill>
                  <a:schemeClr val="tx1"/>
                </a:solidFill>
                <a:latin typeface="Lucida Sans" panose="020B0602040502020204" pitchFamily="34" charset="0"/>
              </a:defRPr>
            </a:lvl3pPr>
            <a:lvl4pPr marL="1600200" indent="-228600">
              <a:spcBef>
                <a:spcPct val="20000"/>
              </a:spcBef>
              <a:buChar char="–"/>
              <a:defRPr sz="2000">
                <a:solidFill>
                  <a:schemeClr val="tx1"/>
                </a:solidFill>
                <a:latin typeface="Lucida Sans" panose="020B0602040502020204" pitchFamily="34" charset="0"/>
              </a:defRPr>
            </a:lvl4pPr>
            <a:lvl5pPr marL="2057400" indent="-228600">
              <a:spcBef>
                <a:spcPct val="20000"/>
              </a:spcBef>
              <a:buChar char="»"/>
              <a:defRPr sz="2000">
                <a:solidFill>
                  <a:schemeClr val="tx1"/>
                </a:solidFill>
                <a:latin typeface="Lucida Sans" panose="020B0602040502020204" pitchFamily="34" charset="0"/>
              </a:defRPr>
            </a:lvl5pPr>
            <a:lvl6pPr marL="2514600" indent="-228600" eaLnBrk="0" fontAlgn="base" hangingPunct="0">
              <a:spcBef>
                <a:spcPct val="20000"/>
              </a:spcBef>
              <a:spcAft>
                <a:spcPct val="0"/>
              </a:spcAft>
              <a:buChar char="»"/>
              <a:defRPr sz="2000">
                <a:solidFill>
                  <a:schemeClr val="tx1"/>
                </a:solidFill>
                <a:latin typeface="Lucida Sans" panose="020B0602040502020204" pitchFamily="34" charset="0"/>
              </a:defRPr>
            </a:lvl6pPr>
            <a:lvl7pPr marL="2971800" indent="-228600" eaLnBrk="0" fontAlgn="base" hangingPunct="0">
              <a:spcBef>
                <a:spcPct val="20000"/>
              </a:spcBef>
              <a:spcAft>
                <a:spcPct val="0"/>
              </a:spcAft>
              <a:buChar char="»"/>
              <a:defRPr sz="2000">
                <a:solidFill>
                  <a:schemeClr val="tx1"/>
                </a:solidFill>
                <a:latin typeface="Lucida Sans" panose="020B0602040502020204" pitchFamily="34" charset="0"/>
              </a:defRPr>
            </a:lvl7pPr>
            <a:lvl8pPr marL="3429000" indent="-228600" eaLnBrk="0" fontAlgn="base" hangingPunct="0">
              <a:spcBef>
                <a:spcPct val="20000"/>
              </a:spcBef>
              <a:spcAft>
                <a:spcPct val="0"/>
              </a:spcAft>
              <a:buChar char="»"/>
              <a:defRPr sz="2000">
                <a:solidFill>
                  <a:schemeClr val="tx1"/>
                </a:solidFill>
                <a:latin typeface="Lucida Sans" panose="020B0602040502020204" pitchFamily="34" charset="0"/>
              </a:defRPr>
            </a:lvl8pPr>
            <a:lvl9pPr marL="3886200" indent="-228600" eaLnBrk="0" fontAlgn="base" hangingPunct="0">
              <a:spcBef>
                <a:spcPct val="20000"/>
              </a:spcBef>
              <a:spcAft>
                <a:spcPct val="0"/>
              </a:spcAft>
              <a:buChar char="»"/>
              <a:defRPr sz="2000">
                <a:solidFill>
                  <a:schemeClr val="tx1"/>
                </a:solidFill>
                <a:latin typeface="Lucida Sans" panose="020B0602040502020204" pitchFamily="34" charset="0"/>
              </a:defRPr>
            </a:lvl9pPr>
          </a:lstStyle>
          <a:p>
            <a:pPr eaLnBrk="1" hangingPunct="1">
              <a:spcBef>
                <a:spcPct val="0"/>
              </a:spcBef>
              <a:buFontTx/>
              <a:buNone/>
            </a:pPr>
            <a:r>
              <a:rPr lang="en-US" altLang="en-US" sz="1600" i="1">
                <a:solidFill>
                  <a:srgbClr val="000000"/>
                </a:solidFill>
                <a:latin typeface="Verdana" panose="020B0604030504040204" pitchFamily="34" charset="0"/>
              </a:rPr>
              <a:t>Proposition-level</a:t>
            </a:r>
          </a:p>
        </p:txBody>
      </p:sp>
      <p:sp>
        <p:nvSpPr>
          <p:cNvPr id="36887" name="Text Box 23">
            <a:extLst>
              <a:ext uri="{FF2B5EF4-FFF2-40B4-BE49-F238E27FC236}">
                <a16:creationId xmlns:a16="http://schemas.microsoft.com/office/drawing/2014/main" id="{7DE81004-612B-4FBC-A97E-B9E2B54FF6A6}"/>
              </a:ext>
            </a:extLst>
          </p:cNvPr>
          <p:cNvSpPr txBox="1">
            <a:spLocks noChangeArrowheads="1"/>
          </p:cNvSpPr>
          <p:nvPr/>
        </p:nvSpPr>
        <p:spPr bwMode="auto">
          <a:xfrm>
            <a:off x="2895600" y="2514600"/>
            <a:ext cx="33480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Lucida Sans" panose="020B0602040502020204" pitchFamily="34" charset="0"/>
              </a:defRPr>
            </a:lvl1pPr>
            <a:lvl2pPr marL="742950" indent="-285750">
              <a:spcBef>
                <a:spcPct val="20000"/>
              </a:spcBef>
              <a:buChar char="–"/>
              <a:defRPr sz="2800">
                <a:solidFill>
                  <a:schemeClr val="tx1"/>
                </a:solidFill>
                <a:latin typeface="Lucida Sans" panose="020B0602040502020204" pitchFamily="34" charset="0"/>
              </a:defRPr>
            </a:lvl2pPr>
            <a:lvl3pPr marL="1143000" indent="-228600">
              <a:spcBef>
                <a:spcPct val="20000"/>
              </a:spcBef>
              <a:buChar char="•"/>
              <a:defRPr sz="2400">
                <a:solidFill>
                  <a:schemeClr val="tx1"/>
                </a:solidFill>
                <a:latin typeface="Lucida Sans" panose="020B0602040502020204" pitchFamily="34" charset="0"/>
              </a:defRPr>
            </a:lvl3pPr>
            <a:lvl4pPr marL="1600200" indent="-228600">
              <a:spcBef>
                <a:spcPct val="20000"/>
              </a:spcBef>
              <a:buChar char="–"/>
              <a:defRPr sz="2000">
                <a:solidFill>
                  <a:schemeClr val="tx1"/>
                </a:solidFill>
                <a:latin typeface="Lucida Sans" panose="020B0602040502020204" pitchFamily="34" charset="0"/>
              </a:defRPr>
            </a:lvl4pPr>
            <a:lvl5pPr marL="2057400" indent="-228600">
              <a:spcBef>
                <a:spcPct val="20000"/>
              </a:spcBef>
              <a:buChar char="»"/>
              <a:defRPr sz="2000">
                <a:solidFill>
                  <a:schemeClr val="tx1"/>
                </a:solidFill>
                <a:latin typeface="Lucida Sans" panose="020B0602040502020204" pitchFamily="34" charset="0"/>
              </a:defRPr>
            </a:lvl5pPr>
            <a:lvl6pPr marL="2514600" indent="-228600" eaLnBrk="0" fontAlgn="base" hangingPunct="0">
              <a:spcBef>
                <a:spcPct val="20000"/>
              </a:spcBef>
              <a:spcAft>
                <a:spcPct val="0"/>
              </a:spcAft>
              <a:buChar char="»"/>
              <a:defRPr sz="2000">
                <a:solidFill>
                  <a:schemeClr val="tx1"/>
                </a:solidFill>
                <a:latin typeface="Lucida Sans" panose="020B0602040502020204" pitchFamily="34" charset="0"/>
              </a:defRPr>
            </a:lvl6pPr>
            <a:lvl7pPr marL="2971800" indent="-228600" eaLnBrk="0" fontAlgn="base" hangingPunct="0">
              <a:spcBef>
                <a:spcPct val="20000"/>
              </a:spcBef>
              <a:spcAft>
                <a:spcPct val="0"/>
              </a:spcAft>
              <a:buChar char="»"/>
              <a:defRPr sz="2000">
                <a:solidFill>
                  <a:schemeClr val="tx1"/>
                </a:solidFill>
                <a:latin typeface="Lucida Sans" panose="020B0602040502020204" pitchFamily="34" charset="0"/>
              </a:defRPr>
            </a:lvl7pPr>
            <a:lvl8pPr marL="3429000" indent="-228600" eaLnBrk="0" fontAlgn="base" hangingPunct="0">
              <a:spcBef>
                <a:spcPct val="20000"/>
              </a:spcBef>
              <a:spcAft>
                <a:spcPct val="0"/>
              </a:spcAft>
              <a:buChar char="»"/>
              <a:defRPr sz="2000">
                <a:solidFill>
                  <a:schemeClr val="tx1"/>
                </a:solidFill>
                <a:latin typeface="Lucida Sans" panose="020B0602040502020204" pitchFamily="34" charset="0"/>
              </a:defRPr>
            </a:lvl8pPr>
            <a:lvl9pPr marL="3886200" indent="-228600" eaLnBrk="0" fontAlgn="base" hangingPunct="0">
              <a:spcBef>
                <a:spcPct val="20000"/>
              </a:spcBef>
              <a:spcAft>
                <a:spcPct val="0"/>
              </a:spcAft>
              <a:buChar char="»"/>
              <a:defRPr sz="2000">
                <a:solidFill>
                  <a:schemeClr val="tx1"/>
                </a:solidFill>
                <a:latin typeface="Lucida Sans" panose="020B0602040502020204" pitchFamily="34" charset="0"/>
              </a:defRPr>
            </a:lvl9pPr>
          </a:lstStyle>
          <a:p>
            <a:pPr eaLnBrk="1" hangingPunct="1">
              <a:spcBef>
                <a:spcPct val="0"/>
              </a:spcBef>
              <a:buFontTx/>
              <a:buNone/>
            </a:pPr>
            <a:r>
              <a:rPr lang="en-US" altLang="en-US" sz="1600" i="1">
                <a:solidFill>
                  <a:srgbClr val="000000"/>
                </a:solidFill>
                <a:latin typeface="Verdana" panose="020B0604030504040204" pitchFamily="34" charset="0"/>
              </a:rPr>
              <a:t>Conditions of Satisfaction-level</a:t>
            </a:r>
          </a:p>
        </p:txBody>
      </p:sp>
      <p:sp>
        <p:nvSpPr>
          <p:cNvPr id="36888" name="Text Box 11">
            <a:extLst>
              <a:ext uri="{FF2B5EF4-FFF2-40B4-BE49-F238E27FC236}">
                <a16:creationId xmlns:a16="http://schemas.microsoft.com/office/drawing/2014/main" id="{4CE90444-081E-48E3-ADB8-4F12F880C91E}"/>
              </a:ext>
            </a:extLst>
          </p:cNvPr>
          <p:cNvSpPr txBox="1">
            <a:spLocks noChangeArrowheads="1"/>
          </p:cNvSpPr>
          <p:nvPr/>
        </p:nvSpPr>
        <p:spPr bwMode="auto">
          <a:xfrm>
            <a:off x="693738" y="1036638"/>
            <a:ext cx="207645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Lucida Sans" panose="020B0602040502020204" pitchFamily="34" charset="0"/>
              </a:defRPr>
            </a:lvl1pPr>
            <a:lvl2pPr marL="742950" indent="-285750">
              <a:spcBef>
                <a:spcPct val="20000"/>
              </a:spcBef>
              <a:buChar char="–"/>
              <a:defRPr sz="2800">
                <a:solidFill>
                  <a:schemeClr val="tx1"/>
                </a:solidFill>
                <a:latin typeface="Lucida Sans" panose="020B0602040502020204" pitchFamily="34" charset="0"/>
              </a:defRPr>
            </a:lvl2pPr>
            <a:lvl3pPr marL="1143000" indent="-228600">
              <a:spcBef>
                <a:spcPct val="20000"/>
              </a:spcBef>
              <a:buChar char="•"/>
              <a:defRPr sz="2400">
                <a:solidFill>
                  <a:schemeClr val="tx1"/>
                </a:solidFill>
                <a:latin typeface="Lucida Sans" panose="020B0602040502020204" pitchFamily="34" charset="0"/>
              </a:defRPr>
            </a:lvl3pPr>
            <a:lvl4pPr marL="1600200" indent="-228600">
              <a:spcBef>
                <a:spcPct val="20000"/>
              </a:spcBef>
              <a:buChar char="–"/>
              <a:defRPr sz="2000">
                <a:solidFill>
                  <a:schemeClr val="tx1"/>
                </a:solidFill>
                <a:latin typeface="Lucida Sans" panose="020B0602040502020204" pitchFamily="34" charset="0"/>
              </a:defRPr>
            </a:lvl4pPr>
            <a:lvl5pPr marL="2057400" indent="-228600">
              <a:spcBef>
                <a:spcPct val="20000"/>
              </a:spcBef>
              <a:buChar char="»"/>
              <a:defRPr sz="2000">
                <a:solidFill>
                  <a:schemeClr val="tx1"/>
                </a:solidFill>
                <a:latin typeface="Lucida Sans" panose="020B0602040502020204" pitchFamily="34" charset="0"/>
              </a:defRPr>
            </a:lvl5pPr>
            <a:lvl6pPr marL="2514600" indent="-228600" eaLnBrk="0" fontAlgn="base" hangingPunct="0">
              <a:spcBef>
                <a:spcPct val="20000"/>
              </a:spcBef>
              <a:spcAft>
                <a:spcPct val="0"/>
              </a:spcAft>
              <a:buChar char="»"/>
              <a:defRPr sz="2000">
                <a:solidFill>
                  <a:schemeClr val="tx1"/>
                </a:solidFill>
                <a:latin typeface="Lucida Sans" panose="020B0602040502020204" pitchFamily="34" charset="0"/>
              </a:defRPr>
            </a:lvl6pPr>
            <a:lvl7pPr marL="2971800" indent="-228600" eaLnBrk="0" fontAlgn="base" hangingPunct="0">
              <a:spcBef>
                <a:spcPct val="20000"/>
              </a:spcBef>
              <a:spcAft>
                <a:spcPct val="0"/>
              </a:spcAft>
              <a:buChar char="»"/>
              <a:defRPr sz="2000">
                <a:solidFill>
                  <a:schemeClr val="tx1"/>
                </a:solidFill>
                <a:latin typeface="Lucida Sans" panose="020B0602040502020204" pitchFamily="34" charset="0"/>
              </a:defRPr>
            </a:lvl7pPr>
            <a:lvl8pPr marL="3429000" indent="-228600" eaLnBrk="0" fontAlgn="base" hangingPunct="0">
              <a:spcBef>
                <a:spcPct val="20000"/>
              </a:spcBef>
              <a:spcAft>
                <a:spcPct val="0"/>
              </a:spcAft>
              <a:buChar char="»"/>
              <a:defRPr sz="2000">
                <a:solidFill>
                  <a:schemeClr val="tx1"/>
                </a:solidFill>
                <a:latin typeface="Lucida Sans" panose="020B0602040502020204" pitchFamily="34" charset="0"/>
              </a:defRPr>
            </a:lvl8pPr>
            <a:lvl9pPr marL="3886200" indent="-228600" eaLnBrk="0" fontAlgn="base" hangingPunct="0">
              <a:spcBef>
                <a:spcPct val="20000"/>
              </a:spcBef>
              <a:spcAft>
                <a:spcPct val="0"/>
              </a:spcAft>
              <a:buChar char="»"/>
              <a:defRPr sz="2000">
                <a:solidFill>
                  <a:schemeClr val="tx1"/>
                </a:solidFill>
                <a:latin typeface="Lucida Sans" panose="020B0602040502020204" pitchFamily="34" charset="0"/>
              </a:defRPr>
            </a:lvl9pPr>
          </a:lstStyle>
          <a:p>
            <a:pPr eaLnBrk="1" hangingPunct="1">
              <a:spcBef>
                <a:spcPct val="0"/>
              </a:spcBef>
              <a:buFontTx/>
              <a:buNone/>
            </a:pPr>
            <a:r>
              <a:rPr lang="en-US" altLang="en-US" sz="1800" b="1" i="1" u="sng">
                <a:solidFill>
                  <a:srgbClr val="000000"/>
                </a:solidFill>
                <a:latin typeface="Verdana" panose="020B0604030504040204" pitchFamily="34" charset="0"/>
              </a:rPr>
              <a:t>Consciousness</a:t>
            </a:r>
          </a:p>
        </p:txBody>
      </p:sp>
      <p:cxnSp>
        <p:nvCxnSpPr>
          <p:cNvPr id="36889" name="AutoShape 13">
            <a:extLst>
              <a:ext uri="{FF2B5EF4-FFF2-40B4-BE49-F238E27FC236}">
                <a16:creationId xmlns:a16="http://schemas.microsoft.com/office/drawing/2014/main" id="{4A7D5523-F619-42BA-A7F1-0F2F4CB37FD9}"/>
              </a:ext>
            </a:extLst>
          </p:cNvPr>
          <p:cNvCxnSpPr>
            <a:cxnSpLocks noChangeShapeType="1"/>
            <a:stCxn id="36876" idx="0"/>
            <a:endCxn id="36888" idx="2"/>
          </p:cNvCxnSpPr>
          <p:nvPr/>
        </p:nvCxnSpPr>
        <p:spPr bwMode="auto">
          <a:xfrm rot="16200000" flipV="1">
            <a:off x="1680369" y="1458119"/>
            <a:ext cx="193675" cy="90487"/>
          </a:xfrm>
          <a:prstGeom prst="curvedConnector3">
            <a:avLst>
              <a:gd name="adj1" fmla="val 50000"/>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890" name="AutoShape 13">
            <a:extLst>
              <a:ext uri="{FF2B5EF4-FFF2-40B4-BE49-F238E27FC236}">
                <a16:creationId xmlns:a16="http://schemas.microsoft.com/office/drawing/2014/main" id="{9C0CC968-828D-4665-8A81-069EF69600F5}"/>
              </a:ext>
            </a:extLst>
          </p:cNvPr>
          <p:cNvCxnSpPr>
            <a:cxnSpLocks noChangeShapeType="1"/>
            <a:stCxn id="36877" idx="0"/>
            <a:endCxn id="36893" idx="2"/>
          </p:cNvCxnSpPr>
          <p:nvPr/>
        </p:nvCxnSpPr>
        <p:spPr bwMode="auto">
          <a:xfrm rot="5400000" flipH="1" flipV="1">
            <a:off x="7431882" y="1464469"/>
            <a:ext cx="182562" cy="88900"/>
          </a:xfrm>
          <a:prstGeom prst="curvedConnector3">
            <a:avLst>
              <a:gd name="adj1" fmla="val 50000"/>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6891" name="Text Box 11">
            <a:extLst>
              <a:ext uri="{FF2B5EF4-FFF2-40B4-BE49-F238E27FC236}">
                <a16:creationId xmlns:a16="http://schemas.microsoft.com/office/drawing/2014/main" id="{EBB0C61C-88C6-4408-8630-15CAF6639568}"/>
              </a:ext>
            </a:extLst>
          </p:cNvPr>
          <p:cNvSpPr txBox="1">
            <a:spLocks noChangeArrowheads="1"/>
          </p:cNvSpPr>
          <p:nvPr/>
        </p:nvSpPr>
        <p:spPr bwMode="auto">
          <a:xfrm>
            <a:off x="4010025" y="6067425"/>
            <a:ext cx="108585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Lucida Sans" panose="020B0602040502020204" pitchFamily="34" charset="0"/>
              </a:defRPr>
            </a:lvl1pPr>
            <a:lvl2pPr marL="742950" indent="-285750">
              <a:spcBef>
                <a:spcPct val="20000"/>
              </a:spcBef>
              <a:buChar char="–"/>
              <a:defRPr sz="2800">
                <a:solidFill>
                  <a:schemeClr val="tx1"/>
                </a:solidFill>
                <a:latin typeface="Lucida Sans" panose="020B0602040502020204" pitchFamily="34" charset="0"/>
              </a:defRPr>
            </a:lvl2pPr>
            <a:lvl3pPr marL="1143000" indent="-228600">
              <a:spcBef>
                <a:spcPct val="20000"/>
              </a:spcBef>
              <a:buChar char="•"/>
              <a:defRPr sz="2400">
                <a:solidFill>
                  <a:schemeClr val="tx1"/>
                </a:solidFill>
                <a:latin typeface="Lucida Sans" panose="020B0602040502020204" pitchFamily="34" charset="0"/>
              </a:defRPr>
            </a:lvl3pPr>
            <a:lvl4pPr marL="1600200" indent="-228600">
              <a:spcBef>
                <a:spcPct val="20000"/>
              </a:spcBef>
              <a:buChar char="–"/>
              <a:defRPr sz="2000">
                <a:solidFill>
                  <a:schemeClr val="tx1"/>
                </a:solidFill>
                <a:latin typeface="Lucida Sans" panose="020B0602040502020204" pitchFamily="34" charset="0"/>
              </a:defRPr>
            </a:lvl4pPr>
            <a:lvl5pPr marL="2057400" indent="-228600">
              <a:spcBef>
                <a:spcPct val="20000"/>
              </a:spcBef>
              <a:buChar char="»"/>
              <a:defRPr sz="2000">
                <a:solidFill>
                  <a:schemeClr val="tx1"/>
                </a:solidFill>
                <a:latin typeface="Lucida Sans" panose="020B0602040502020204" pitchFamily="34" charset="0"/>
              </a:defRPr>
            </a:lvl5pPr>
            <a:lvl6pPr marL="2514600" indent="-228600" eaLnBrk="0" fontAlgn="base" hangingPunct="0">
              <a:spcBef>
                <a:spcPct val="20000"/>
              </a:spcBef>
              <a:spcAft>
                <a:spcPct val="0"/>
              </a:spcAft>
              <a:buChar char="»"/>
              <a:defRPr sz="2000">
                <a:solidFill>
                  <a:schemeClr val="tx1"/>
                </a:solidFill>
                <a:latin typeface="Lucida Sans" panose="020B0602040502020204" pitchFamily="34" charset="0"/>
              </a:defRPr>
            </a:lvl6pPr>
            <a:lvl7pPr marL="2971800" indent="-228600" eaLnBrk="0" fontAlgn="base" hangingPunct="0">
              <a:spcBef>
                <a:spcPct val="20000"/>
              </a:spcBef>
              <a:spcAft>
                <a:spcPct val="0"/>
              </a:spcAft>
              <a:buChar char="»"/>
              <a:defRPr sz="2000">
                <a:solidFill>
                  <a:schemeClr val="tx1"/>
                </a:solidFill>
                <a:latin typeface="Lucida Sans" panose="020B0602040502020204" pitchFamily="34" charset="0"/>
              </a:defRPr>
            </a:lvl7pPr>
            <a:lvl8pPr marL="3429000" indent="-228600" eaLnBrk="0" fontAlgn="base" hangingPunct="0">
              <a:spcBef>
                <a:spcPct val="20000"/>
              </a:spcBef>
              <a:spcAft>
                <a:spcPct val="0"/>
              </a:spcAft>
              <a:buChar char="»"/>
              <a:defRPr sz="2000">
                <a:solidFill>
                  <a:schemeClr val="tx1"/>
                </a:solidFill>
                <a:latin typeface="Lucida Sans" panose="020B0602040502020204" pitchFamily="34" charset="0"/>
              </a:defRPr>
            </a:lvl8pPr>
            <a:lvl9pPr marL="3886200" indent="-228600" eaLnBrk="0" fontAlgn="base" hangingPunct="0">
              <a:spcBef>
                <a:spcPct val="20000"/>
              </a:spcBef>
              <a:spcAft>
                <a:spcPct val="0"/>
              </a:spcAft>
              <a:buChar char="»"/>
              <a:defRPr sz="2000">
                <a:solidFill>
                  <a:schemeClr val="tx1"/>
                </a:solidFill>
                <a:latin typeface="Lucida Sans" panose="020B0602040502020204" pitchFamily="34" charset="0"/>
              </a:defRPr>
            </a:lvl9pPr>
          </a:lstStyle>
          <a:p>
            <a:pPr eaLnBrk="1" hangingPunct="1">
              <a:spcBef>
                <a:spcPct val="0"/>
              </a:spcBef>
              <a:buFontTx/>
              <a:buNone/>
            </a:pPr>
            <a:r>
              <a:rPr lang="en-US" altLang="en-US" sz="1800" b="1" i="1" u="sng">
                <a:solidFill>
                  <a:srgbClr val="000000"/>
                </a:solidFill>
                <a:latin typeface="Verdana" panose="020B0604030504040204" pitchFamily="34" charset="0"/>
              </a:rPr>
              <a:t>Reality</a:t>
            </a:r>
          </a:p>
        </p:txBody>
      </p:sp>
      <p:cxnSp>
        <p:nvCxnSpPr>
          <p:cNvPr id="36892" name="AutoShape 13">
            <a:extLst>
              <a:ext uri="{FF2B5EF4-FFF2-40B4-BE49-F238E27FC236}">
                <a16:creationId xmlns:a16="http://schemas.microsoft.com/office/drawing/2014/main" id="{AE5C5297-67BC-4239-91C1-4F9215AA527F}"/>
              </a:ext>
            </a:extLst>
          </p:cNvPr>
          <p:cNvCxnSpPr>
            <a:cxnSpLocks noChangeShapeType="1"/>
            <a:stCxn id="36881" idx="2"/>
            <a:endCxn id="36891" idx="0"/>
          </p:cNvCxnSpPr>
          <p:nvPr/>
        </p:nvCxnSpPr>
        <p:spPr bwMode="auto">
          <a:xfrm rot="16200000" flipH="1">
            <a:off x="3852069" y="5366544"/>
            <a:ext cx="1398587" cy="3175"/>
          </a:xfrm>
          <a:prstGeom prst="curvedConnector3">
            <a:avLst>
              <a:gd name="adj1" fmla="val 50000"/>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6893" name="Text Box 11">
            <a:extLst>
              <a:ext uri="{FF2B5EF4-FFF2-40B4-BE49-F238E27FC236}">
                <a16:creationId xmlns:a16="http://schemas.microsoft.com/office/drawing/2014/main" id="{EC0D9ECF-8DD9-46C8-8C67-F2FF94CFF8AF}"/>
              </a:ext>
            </a:extLst>
          </p:cNvPr>
          <p:cNvSpPr txBox="1">
            <a:spLocks noChangeArrowheads="1"/>
          </p:cNvSpPr>
          <p:nvPr/>
        </p:nvSpPr>
        <p:spPr bwMode="auto">
          <a:xfrm>
            <a:off x="6529388" y="1047750"/>
            <a:ext cx="207645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Lucida Sans" panose="020B0602040502020204" pitchFamily="34" charset="0"/>
              </a:defRPr>
            </a:lvl1pPr>
            <a:lvl2pPr marL="742950" indent="-285750">
              <a:spcBef>
                <a:spcPct val="20000"/>
              </a:spcBef>
              <a:buChar char="–"/>
              <a:defRPr sz="2800">
                <a:solidFill>
                  <a:schemeClr val="tx1"/>
                </a:solidFill>
                <a:latin typeface="Lucida Sans" panose="020B0602040502020204" pitchFamily="34" charset="0"/>
              </a:defRPr>
            </a:lvl2pPr>
            <a:lvl3pPr marL="1143000" indent="-228600">
              <a:spcBef>
                <a:spcPct val="20000"/>
              </a:spcBef>
              <a:buChar char="•"/>
              <a:defRPr sz="2400">
                <a:solidFill>
                  <a:schemeClr val="tx1"/>
                </a:solidFill>
                <a:latin typeface="Lucida Sans" panose="020B0602040502020204" pitchFamily="34" charset="0"/>
              </a:defRPr>
            </a:lvl3pPr>
            <a:lvl4pPr marL="1600200" indent="-228600">
              <a:spcBef>
                <a:spcPct val="20000"/>
              </a:spcBef>
              <a:buChar char="–"/>
              <a:defRPr sz="2000">
                <a:solidFill>
                  <a:schemeClr val="tx1"/>
                </a:solidFill>
                <a:latin typeface="Lucida Sans" panose="020B0602040502020204" pitchFamily="34" charset="0"/>
              </a:defRPr>
            </a:lvl4pPr>
            <a:lvl5pPr marL="2057400" indent="-228600">
              <a:spcBef>
                <a:spcPct val="20000"/>
              </a:spcBef>
              <a:buChar char="»"/>
              <a:defRPr sz="2000">
                <a:solidFill>
                  <a:schemeClr val="tx1"/>
                </a:solidFill>
                <a:latin typeface="Lucida Sans" panose="020B0602040502020204" pitchFamily="34" charset="0"/>
              </a:defRPr>
            </a:lvl5pPr>
            <a:lvl6pPr marL="2514600" indent="-228600" eaLnBrk="0" fontAlgn="base" hangingPunct="0">
              <a:spcBef>
                <a:spcPct val="20000"/>
              </a:spcBef>
              <a:spcAft>
                <a:spcPct val="0"/>
              </a:spcAft>
              <a:buChar char="»"/>
              <a:defRPr sz="2000">
                <a:solidFill>
                  <a:schemeClr val="tx1"/>
                </a:solidFill>
                <a:latin typeface="Lucida Sans" panose="020B0602040502020204" pitchFamily="34" charset="0"/>
              </a:defRPr>
            </a:lvl6pPr>
            <a:lvl7pPr marL="2971800" indent="-228600" eaLnBrk="0" fontAlgn="base" hangingPunct="0">
              <a:spcBef>
                <a:spcPct val="20000"/>
              </a:spcBef>
              <a:spcAft>
                <a:spcPct val="0"/>
              </a:spcAft>
              <a:buChar char="»"/>
              <a:defRPr sz="2000">
                <a:solidFill>
                  <a:schemeClr val="tx1"/>
                </a:solidFill>
                <a:latin typeface="Lucida Sans" panose="020B0602040502020204" pitchFamily="34" charset="0"/>
              </a:defRPr>
            </a:lvl7pPr>
            <a:lvl8pPr marL="3429000" indent="-228600" eaLnBrk="0" fontAlgn="base" hangingPunct="0">
              <a:spcBef>
                <a:spcPct val="20000"/>
              </a:spcBef>
              <a:spcAft>
                <a:spcPct val="0"/>
              </a:spcAft>
              <a:buChar char="»"/>
              <a:defRPr sz="2000">
                <a:solidFill>
                  <a:schemeClr val="tx1"/>
                </a:solidFill>
                <a:latin typeface="Lucida Sans" panose="020B0602040502020204" pitchFamily="34" charset="0"/>
              </a:defRPr>
            </a:lvl8pPr>
            <a:lvl9pPr marL="3886200" indent="-228600" eaLnBrk="0" fontAlgn="base" hangingPunct="0">
              <a:spcBef>
                <a:spcPct val="20000"/>
              </a:spcBef>
              <a:spcAft>
                <a:spcPct val="0"/>
              </a:spcAft>
              <a:buChar char="»"/>
              <a:defRPr sz="2000">
                <a:solidFill>
                  <a:schemeClr val="tx1"/>
                </a:solidFill>
                <a:latin typeface="Lucida Sans" panose="020B0602040502020204" pitchFamily="34" charset="0"/>
              </a:defRPr>
            </a:lvl9pPr>
          </a:lstStyle>
          <a:p>
            <a:pPr eaLnBrk="1" hangingPunct="1">
              <a:spcBef>
                <a:spcPct val="0"/>
              </a:spcBef>
              <a:buFontTx/>
              <a:buNone/>
            </a:pPr>
            <a:r>
              <a:rPr lang="en-US" altLang="en-US" sz="1800" b="1" i="1" u="sng">
                <a:solidFill>
                  <a:srgbClr val="000000"/>
                </a:solidFill>
                <a:latin typeface="Verdana" panose="020B0604030504040204" pitchFamily="34" charset="0"/>
              </a:rPr>
              <a:t>Consciousness</a:t>
            </a:r>
          </a:p>
        </p:txBody>
      </p:sp>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760F64DF-2CF4-4723-A2D3-59A46E91E598}"/>
              </a:ext>
            </a:extLst>
          </p:cNvPr>
          <p:cNvSpPr>
            <a:spLocks noGrp="1" noChangeArrowheads="1"/>
          </p:cNvSpPr>
          <p:nvPr>
            <p:ph type="title"/>
          </p:nvPr>
        </p:nvSpPr>
        <p:spPr>
          <a:xfrm>
            <a:off x="457200" y="2819400"/>
            <a:ext cx="8229600" cy="1143000"/>
          </a:xfrm>
        </p:spPr>
        <p:txBody>
          <a:bodyPr/>
          <a:lstStyle/>
          <a:p>
            <a:pPr eaLnBrk="1" hangingPunct="1"/>
            <a:r>
              <a:rPr lang="en-US" altLang="en-US"/>
              <a:t>Bottom-line:</a:t>
            </a:r>
            <a:br>
              <a:rPr lang="en-US" altLang="en-US"/>
            </a:br>
            <a:br>
              <a:rPr lang="en-US" altLang="en-US"/>
            </a:br>
            <a:r>
              <a:rPr lang="en-US" altLang="en-US"/>
              <a:t>write everything assuming your writing will outlive you</a:t>
            </a:r>
          </a:p>
        </p:txBody>
      </p:sp>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descr="asdfasfdasfs">
            <a:extLst>
              <a:ext uri="{FF2B5EF4-FFF2-40B4-BE49-F238E27FC236}">
                <a16:creationId xmlns:a16="http://schemas.microsoft.com/office/drawing/2014/main" id="{80E1DE56-7C6E-4B93-AB94-746FA7528470}"/>
              </a:ext>
            </a:extLst>
          </p:cNvPr>
          <p:cNvSpPr>
            <a:spLocks noGrp="1" noChangeArrowheads="1"/>
          </p:cNvSpPr>
          <p:nvPr>
            <p:ph type="title"/>
          </p:nvPr>
        </p:nvSpPr>
        <p:spPr>
          <a:xfrm>
            <a:off x="266700" y="274638"/>
            <a:ext cx="8229600" cy="106362"/>
          </a:xfrm>
          <a:noFill/>
        </p:spPr>
        <p:txBody>
          <a:bodyPr/>
          <a:lstStyle/>
          <a:p>
            <a:pPr eaLnBrk="1" hangingPunct="1"/>
            <a:r>
              <a:rPr lang="en-US" altLang="en-US">
                <a:solidFill>
                  <a:schemeClr val="bg1"/>
                </a:solidFill>
              </a:rPr>
              <a:t>In-service training</a:t>
            </a:r>
            <a:endParaRPr lang="en-US" altLang="en-US"/>
          </a:p>
        </p:txBody>
      </p:sp>
      <p:pic>
        <p:nvPicPr>
          <p:cNvPr id="38915" name="Picture 2">
            <a:extLst>
              <a:ext uri="{FF2B5EF4-FFF2-40B4-BE49-F238E27FC236}">
                <a16:creationId xmlns:a16="http://schemas.microsoft.com/office/drawing/2014/main" id="{CB81D7D8-AD8F-4711-BFC1-735CDD1F6A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543050"/>
            <a:ext cx="4140200" cy="3105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16" name="Picture 2">
            <a:extLst>
              <a:ext uri="{FF2B5EF4-FFF2-40B4-BE49-F238E27FC236}">
                <a16:creationId xmlns:a16="http://schemas.microsoft.com/office/drawing/2014/main" id="{8A23ECB7-E85D-4EDE-A74D-AD94222201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43050"/>
            <a:ext cx="4140200" cy="3105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6EFFA870-004F-4B2F-84A2-D41C5F9757FF}"/>
              </a:ext>
            </a:extLst>
          </p:cNvPr>
          <p:cNvSpPr>
            <a:spLocks noGrp="1" noChangeArrowheads="1"/>
          </p:cNvSpPr>
          <p:nvPr>
            <p:ph type="title"/>
          </p:nvPr>
        </p:nvSpPr>
        <p:spPr>
          <a:xfrm>
            <a:off x="457200" y="2819400"/>
            <a:ext cx="8229600" cy="1143000"/>
          </a:xfrm>
        </p:spPr>
        <p:txBody>
          <a:bodyPr/>
          <a:lstStyle/>
          <a:p>
            <a:pPr eaLnBrk="1" hangingPunct="1"/>
            <a:r>
              <a:rPr lang="en-US" altLang="en-US"/>
              <a:t>“Back Pocket” (Extra) Slides</a:t>
            </a:r>
          </a:p>
        </p:txBody>
      </p:sp>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5D89F7C5-5368-40A6-A198-6DA2D98704E8}"/>
              </a:ext>
            </a:extLst>
          </p:cNvPr>
          <p:cNvSpPr>
            <a:spLocks noGrp="1" noChangeArrowheads="1"/>
          </p:cNvSpPr>
          <p:nvPr>
            <p:ph type="title"/>
          </p:nvPr>
        </p:nvSpPr>
        <p:spPr>
          <a:xfrm>
            <a:off x="457200" y="2819400"/>
            <a:ext cx="8229600" cy="1143000"/>
          </a:xfrm>
        </p:spPr>
        <p:txBody>
          <a:bodyPr/>
          <a:lstStyle/>
          <a:p>
            <a:pPr eaLnBrk="1" hangingPunct="1"/>
            <a:r>
              <a:rPr lang="en-US" altLang="en-US" sz="3200"/>
              <a:t>Some words are important, but not common</a:t>
            </a:r>
          </a:p>
        </p:txBody>
      </p:sp>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descr="asdfasfdasfs">
            <a:extLst>
              <a:ext uri="{FF2B5EF4-FFF2-40B4-BE49-F238E27FC236}">
                <a16:creationId xmlns:a16="http://schemas.microsoft.com/office/drawing/2014/main" id="{43860D1C-7B51-4EF2-BD8C-041845D760C3}"/>
              </a:ext>
            </a:extLst>
          </p:cNvPr>
          <p:cNvSpPr>
            <a:spLocks noGrp="1" noChangeArrowheads="1"/>
          </p:cNvSpPr>
          <p:nvPr>
            <p:ph type="title"/>
          </p:nvPr>
        </p:nvSpPr>
        <p:spPr>
          <a:xfrm>
            <a:off x="457200" y="274638"/>
            <a:ext cx="8229600" cy="106362"/>
          </a:xfrm>
          <a:noFill/>
        </p:spPr>
        <p:txBody>
          <a:bodyPr/>
          <a:lstStyle/>
          <a:p>
            <a:pPr eaLnBrk="1" hangingPunct="1"/>
            <a:r>
              <a:rPr lang="en-US" altLang="en-US">
                <a:solidFill>
                  <a:schemeClr val="bg1"/>
                </a:solidFill>
              </a:rPr>
              <a:t>Semantics – “Paradigm”</a:t>
            </a:r>
          </a:p>
        </p:txBody>
      </p:sp>
      <p:pic>
        <p:nvPicPr>
          <p:cNvPr id="41987" name="Picture 2">
            <a:extLst>
              <a:ext uri="{FF2B5EF4-FFF2-40B4-BE49-F238E27FC236}">
                <a16:creationId xmlns:a16="http://schemas.microsoft.com/office/drawing/2014/main" id="{7215B227-B5EF-433A-B54D-9FA24FE98FA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57150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11777CC8-4901-41AD-925F-3760E6CF744D}"/>
              </a:ext>
            </a:extLst>
          </p:cNvPr>
          <p:cNvSpPr>
            <a:spLocks noGrp="1" noChangeArrowheads="1"/>
          </p:cNvSpPr>
          <p:nvPr>
            <p:ph type="title"/>
          </p:nvPr>
        </p:nvSpPr>
        <p:spPr>
          <a:xfrm>
            <a:off x="457200" y="2819400"/>
            <a:ext cx="8229600" cy="1143000"/>
          </a:xfrm>
        </p:spPr>
        <p:txBody>
          <a:bodyPr/>
          <a:lstStyle/>
          <a:p>
            <a:pPr eaLnBrk="1" hangingPunct="1"/>
            <a:r>
              <a:rPr lang="en-US" altLang="en-US" sz="3200"/>
              <a:t>Some words are important, but have multiple lexical meanings and connotations</a:t>
            </a:r>
          </a:p>
        </p:txBody>
      </p:sp>
    </p:spTree>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descr="asdfasfdasfs">
            <a:extLst>
              <a:ext uri="{FF2B5EF4-FFF2-40B4-BE49-F238E27FC236}">
                <a16:creationId xmlns:a16="http://schemas.microsoft.com/office/drawing/2014/main" id="{135F512F-BBF4-4FD9-98F0-752087BC3E3E}"/>
              </a:ext>
            </a:extLst>
          </p:cNvPr>
          <p:cNvSpPr>
            <a:spLocks noGrp="1" noChangeArrowheads="1"/>
          </p:cNvSpPr>
          <p:nvPr>
            <p:ph type="title"/>
          </p:nvPr>
        </p:nvSpPr>
        <p:spPr>
          <a:xfrm>
            <a:off x="457200" y="274638"/>
            <a:ext cx="8229600" cy="106362"/>
          </a:xfrm>
          <a:noFill/>
        </p:spPr>
        <p:txBody>
          <a:bodyPr/>
          <a:lstStyle/>
          <a:p>
            <a:pPr eaLnBrk="1" hangingPunct="1"/>
            <a:r>
              <a:rPr lang="en-US" altLang="en-US">
                <a:solidFill>
                  <a:schemeClr val="bg1"/>
                </a:solidFill>
              </a:rPr>
              <a:t>Semantics – “Paradigm”</a:t>
            </a:r>
          </a:p>
        </p:txBody>
      </p:sp>
      <p:pic>
        <p:nvPicPr>
          <p:cNvPr id="44035" name="Picture 4" descr="100_0297">
            <a:extLst>
              <a:ext uri="{FF2B5EF4-FFF2-40B4-BE49-F238E27FC236}">
                <a16:creationId xmlns:a16="http://schemas.microsoft.com/office/drawing/2014/main" id="{99309E8F-E032-421E-A0EC-5923727B0C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57150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03C3343F-5E4E-4D2C-A586-D1D6EE3629E9}"/>
              </a:ext>
            </a:extLst>
          </p:cNvPr>
          <p:cNvSpPr>
            <a:spLocks noGrp="1" noChangeArrowheads="1"/>
          </p:cNvSpPr>
          <p:nvPr>
            <p:ph type="title"/>
          </p:nvPr>
        </p:nvSpPr>
        <p:spPr>
          <a:xfrm>
            <a:off x="457200" y="2819400"/>
            <a:ext cx="8229600" cy="1143000"/>
          </a:xfrm>
        </p:spPr>
        <p:txBody>
          <a:bodyPr/>
          <a:lstStyle/>
          <a:p>
            <a:pPr eaLnBrk="1" hangingPunct="1"/>
            <a:r>
              <a:rPr lang="en-US" altLang="en-US" sz="3200"/>
              <a:t>Over the last decade, my MGT 360 students have identified the word “paradigm” as the most commonly used </a:t>
            </a:r>
            <a:r>
              <a:rPr lang="en-US" altLang="en-US" sz="3200" i="1"/>
              <a:t>but most misunderstood </a:t>
            </a:r>
            <a:r>
              <a:rPr lang="en-US" altLang="en-US" sz="3200"/>
              <a:t>word they have encountered in their MGT 360 coursework and library readings</a:t>
            </a: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088FB11E-427A-41B2-8705-1CDD31E86C8B}"/>
              </a:ext>
            </a:extLst>
          </p:cNvPr>
          <p:cNvSpPr>
            <a:spLocks noGrp="1" noChangeArrowheads="1"/>
          </p:cNvSpPr>
          <p:nvPr>
            <p:ph type="title"/>
          </p:nvPr>
        </p:nvSpPr>
        <p:spPr/>
        <p:txBody>
          <a:bodyPr/>
          <a:lstStyle/>
          <a:p>
            <a:pPr eaLnBrk="1" hangingPunct="1"/>
            <a:r>
              <a:rPr lang="en-US" altLang="en-US"/>
              <a:t>Some Errors Beyond the Reach of Current Technology</a:t>
            </a:r>
          </a:p>
        </p:txBody>
      </p:sp>
      <p:sp>
        <p:nvSpPr>
          <p:cNvPr id="9219" name="Rectangle 3">
            <a:extLst>
              <a:ext uri="{FF2B5EF4-FFF2-40B4-BE49-F238E27FC236}">
                <a16:creationId xmlns:a16="http://schemas.microsoft.com/office/drawing/2014/main" id="{690C4717-B5D4-4CE4-A68D-04D22B458FBF}"/>
              </a:ext>
            </a:extLst>
          </p:cNvPr>
          <p:cNvSpPr>
            <a:spLocks noGrp="1" noChangeArrowheads="1"/>
          </p:cNvSpPr>
          <p:nvPr>
            <p:ph type="body" idx="1"/>
          </p:nvPr>
        </p:nvSpPr>
        <p:spPr/>
        <p:txBody>
          <a:bodyPr/>
          <a:lstStyle/>
          <a:p>
            <a:pPr eaLnBrk="1" hangingPunct="1">
              <a:lnSpc>
                <a:spcPct val="80000"/>
              </a:lnSpc>
            </a:pPr>
            <a:r>
              <a:rPr lang="en-US" altLang="en-US" sz="2000"/>
              <a:t>Hacker, D., and Sommers, N. (2017), “A Writer’s Reference 9</a:t>
            </a:r>
            <a:r>
              <a:rPr lang="en-US" altLang="en-US" sz="2000" baseline="30000"/>
              <a:t>th</a:t>
            </a:r>
            <a:r>
              <a:rPr lang="en-US" altLang="en-US" sz="2000"/>
              <a:t> ed.”, Bedford/St. Martin’s</a:t>
            </a:r>
          </a:p>
          <a:p>
            <a:pPr eaLnBrk="1" hangingPunct="1">
              <a:lnSpc>
                <a:spcPct val="80000"/>
              </a:lnSpc>
            </a:pPr>
            <a:endParaRPr lang="en-US" altLang="en-US" sz="2000"/>
          </a:p>
          <a:p>
            <a:pPr eaLnBrk="1" hangingPunct="1">
              <a:lnSpc>
                <a:spcPct val="80000"/>
              </a:lnSpc>
            </a:pPr>
            <a:r>
              <a:rPr lang="en-US" altLang="en-US" sz="2000"/>
              <a:t>“[Current word processors have difficulty with]…writing context and culture, appropriate style of discourse, degree of ‘assertiveness,’ faulty parallelism, misplaced and dangling modifiers, homonyms, missing words and omitted verbs, shifts in verb tense or mood, coordination and subordination, sentence variety and fragments, run-on sentences, common redundancies, unnecessary wordiness, jargon and abbreviations, clichés, sexist language, irregular verbs, pronoun agreements and references, missing or misused commas, semi-colons, apostrophes, hyphens, quotation marks, capitalization, and problems with emphasis.”</a:t>
            </a:r>
          </a:p>
        </p:txBody>
      </p:sp>
    </p:spTree>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descr="asdfasfdasfs">
            <a:extLst>
              <a:ext uri="{FF2B5EF4-FFF2-40B4-BE49-F238E27FC236}">
                <a16:creationId xmlns:a16="http://schemas.microsoft.com/office/drawing/2014/main" id="{412B3168-1983-47A6-9A23-861B4B1FC4E7}"/>
              </a:ext>
            </a:extLst>
          </p:cNvPr>
          <p:cNvSpPr>
            <a:spLocks noGrp="1" noChangeArrowheads="1"/>
          </p:cNvSpPr>
          <p:nvPr>
            <p:ph type="title"/>
          </p:nvPr>
        </p:nvSpPr>
        <p:spPr>
          <a:xfrm>
            <a:off x="457200" y="274638"/>
            <a:ext cx="8229600" cy="106362"/>
          </a:xfrm>
          <a:noFill/>
        </p:spPr>
        <p:txBody>
          <a:bodyPr/>
          <a:lstStyle/>
          <a:p>
            <a:pPr eaLnBrk="1" hangingPunct="1"/>
            <a:r>
              <a:rPr lang="en-US" altLang="en-US">
                <a:solidFill>
                  <a:schemeClr val="bg1"/>
                </a:solidFill>
              </a:rPr>
              <a:t>Semantics – “Paradigm”</a:t>
            </a:r>
          </a:p>
        </p:txBody>
      </p:sp>
      <p:pic>
        <p:nvPicPr>
          <p:cNvPr id="46083" name="Picture 2">
            <a:extLst>
              <a:ext uri="{FF2B5EF4-FFF2-40B4-BE49-F238E27FC236}">
                <a16:creationId xmlns:a16="http://schemas.microsoft.com/office/drawing/2014/main" id="{DA34F16E-E247-46C0-8336-366F3F4869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75360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5D37C915-9777-4349-83BF-E2B8DC08AB97}"/>
              </a:ext>
            </a:extLst>
          </p:cNvPr>
          <p:cNvSpPr>
            <a:spLocks noGrp="1" noChangeArrowheads="1"/>
          </p:cNvSpPr>
          <p:nvPr>
            <p:ph type="title"/>
          </p:nvPr>
        </p:nvSpPr>
        <p:spPr>
          <a:xfrm>
            <a:off x="457200" y="2819400"/>
            <a:ext cx="8229600" cy="1143000"/>
          </a:xfrm>
        </p:spPr>
        <p:txBody>
          <a:bodyPr/>
          <a:lstStyle/>
          <a:p>
            <a:pPr eaLnBrk="1" hangingPunct="1"/>
            <a:r>
              <a:rPr lang="en-US" altLang="en-US"/>
              <a:t>Literature or Folklore</a:t>
            </a:r>
          </a:p>
        </p:txBody>
      </p:sp>
    </p:spTree>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AutoShape 2" descr="imap://wayne%2Esmith@imap.csun.edu:993/fetch%3EUID%3E/INBOX%3E54653?part=1.2&amp;filename=gifjfcgc.png">
            <a:extLst>
              <a:ext uri="{FF2B5EF4-FFF2-40B4-BE49-F238E27FC236}">
                <a16:creationId xmlns:a16="http://schemas.microsoft.com/office/drawing/2014/main" id="{2A7E6FD8-0AF8-48D8-ABA2-8F930D162F63}"/>
              </a:ext>
            </a:extLst>
          </p:cNvPr>
          <p:cNvSpPr>
            <a:spLocks noChangeAspect="1" noChangeArrowheads="1"/>
          </p:cNvSpPr>
          <p:nvPr/>
        </p:nvSpPr>
        <p:spPr bwMode="auto">
          <a:xfrm>
            <a:off x="268288"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Sans Unicode" panose="020B0602030504020204" pitchFamily="34" charset="0"/>
              </a:defRPr>
            </a:lvl1pPr>
            <a:lvl2pPr marL="742950" indent="-285750">
              <a:spcBef>
                <a:spcPct val="20000"/>
              </a:spcBef>
              <a:buChar char="–"/>
              <a:defRPr sz="2800">
                <a:solidFill>
                  <a:schemeClr val="tx1"/>
                </a:solidFill>
                <a:latin typeface="Lucida Sans Unicode" panose="020B0602030504020204" pitchFamily="34" charset="0"/>
              </a:defRPr>
            </a:lvl2pPr>
            <a:lvl3pPr marL="1143000" indent="-228600">
              <a:spcBef>
                <a:spcPct val="20000"/>
              </a:spcBef>
              <a:buChar char="•"/>
              <a:defRPr sz="2400">
                <a:solidFill>
                  <a:schemeClr val="tx1"/>
                </a:solidFill>
                <a:latin typeface="Lucida Sans Unicode" panose="020B0602030504020204" pitchFamily="34" charset="0"/>
              </a:defRPr>
            </a:lvl3pPr>
            <a:lvl4pPr marL="1600200" indent="-228600">
              <a:spcBef>
                <a:spcPct val="20000"/>
              </a:spcBef>
              <a:buChar char="–"/>
              <a:defRPr sz="2000">
                <a:solidFill>
                  <a:schemeClr val="tx1"/>
                </a:solidFill>
                <a:latin typeface="Lucida Sans Unicode" panose="020B0602030504020204" pitchFamily="34" charset="0"/>
              </a:defRPr>
            </a:lvl4pPr>
            <a:lvl5pPr marL="2057400" indent="-228600">
              <a:spcBef>
                <a:spcPct val="20000"/>
              </a:spcBef>
              <a:buChar char="»"/>
              <a:defRPr sz="2000">
                <a:solidFill>
                  <a:schemeClr val="tx1"/>
                </a:solidFill>
                <a:latin typeface="Lucida Sans Unicode" panose="020B0602030504020204" pitchFamily="34" charset="0"/>
              </a:defRPr>
            </a:lvl5pPr>
            <a:lvl6pPr marL="2514600" indent="-228600" eaLnBrk="0" fontAlgn="base" hangingPunct="0">
              <a:spcBef>
                <a:spcPct val="20000"/>
              </a:spcBef>
              <a:spcAft>
                <a:spcPct val="0"/>
              </a:spcAft>
              <a:buChar char="»"/>
              <a:defRPr sz="2000">
                <a:solidFill>
                  <a:schemeClr val="tx1"/>
                </a:solidFill>
                <a:latin typeface="Lucida Sans Unicode" panose="020B0602030504020204" pitchFamily="34" charset="0"/>
              </a:defRPr>
            </a:lvl6pPr>
            <a:lvl7pPr marL="2971800" indent="-228600" eaLnBrk="0" fontAlgn="base" hangingPunct="0">
              <a:spcBef>
                <a:spcPct val="20000"/>
              </a:spcBef>
              <a:spcAft>
                <a:spcPct val="0"/>
              </a:spcAft>
              <a:buChar char="»"/>
              <a:defRPr sz="2000">
                <a:solidFill>
                  <a:schemeClr val="tx1"/>
                </a:solidFill>
                <a:latin typeface="Lucida Sans Unicode" panose="020B0602030504020204" pitchFamily="34" charset="0"/>
              </a:defRPr>
            </a:lvl7pPr>
            <a:lvl8pPr marL="3429000" indent="-228600" eaLnBrk="0" fontAlgn="base" hangingPunct="0">
              <a:spcBef>
                <a:spcPct val="20000"/>
              </a:spcBef>
              <a:spcAft>
                <a:spcPct val="0"/>
              </a:spcAft>
              <a:buChar char="»"/>
              <a:defRPr sz="2000">
                <a:solidFill>
                  <a:schemeClr val="tx1"/>
                </a:solidFill>
                <a:latin typeface="Lucida Sans Unicode" panose="020B0602030504020204" pitchFamily="34" charset="0"/>
              </a:defRPr>
            </a:lvl8pPr>
            <a:lvl9pPr marL="3886200" indent="-228600" eaLnBrk="0" fontAlgn="base" hangingPunct="0">
              <a:spcBef>
                <a:spcPct val="20000"/>
              </a:spcBef>
              <a:spcAft>
                <a:spcPct val="0"/>
              </a:spcAft>
              <a:buChar char="»"/>
              <a:defRPr sz="2000">
                <a:solidFill>
                  <a:schemeClr val="tx1"/>
                </a:solidFill>
                <a:latin typeface="Lucida Sans Unicode" panose="020B0602030504020204" pitchFamily="34" charset="0"/>
              </a:defRPr>
            </a:lvl9pPr>
          </a:lstStyle>
          <a:p>
            <a:pPr eaLnBrk="1" hangingPunct="1">
              <a:spcBef>
                <a:spcPct val="0"/>
              </a:spcBef>
              <a:buFontTx/>
              <a:buNone/>
            </a:pPr>
            <a:endParaRPr lang="en-US" altLang="en-US" sz="4400">
              <a:solidFill>
                <a:schemeClr val="bg1"/>
              </a:solidFill>
            </a:endParaRPr>
          </a:p>
        </p:txBody>
      </p:sp>
      <p:sp>
        <p:nvSpPr>
          <p:cNvPr id="48131" name="AutoShape 4" descr="imap://wayne%2Esmith@imap.csun.edu:993/fetch%3EUID%3E/INBOX%3E54653?part=1.2&amp;filename=gifjfcgc.png">
            <a:extLst>
              <a:ext uri="{FF2B5EF4-FFF2-40B4-BE49-F238E27FC236}">
                <a16:creationId xmlns:a16="http://schemas.microsoft.com/office/drawing/2014/main" id="{AB473F76-6D38-44F2-8930-AAF3848D680D}"/>
              </a:ext>
            </a:extLst>
          </p:cNvPr>
          <p:cNvSpPr>
            <a:spLocks noChangeAspect="1" noChangeArrowheads="1"/>
          </p:cNvSpPr>
          <p:nvPr/>
        </p:nvSpPr>
        <p:spPr bwMode="auto">
          <a:xfrm>
            <a:off x="42068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Sans Unicode" panose="020B0602030504020204" pitchFamily="34" charset="0"/>
              </a:defRPr>
            </a:lvl1pPr>
            <a:lvl2pPr marL="742950" indent="-285750">
              <a:spcBef>
                <a:spcPct val="20000"/>
              </a:spcBef>
              <a:buChar char="–"/>
              <a:defRPr sz="2800">
                <a:solidFill>
                  <a:schemeClr val="tx1"/>
                </a:solidFill>
                <a:latin typeface="Lucida Sans Unicode" panose="020B0602030504020204" pitchFamily="34" charset="0"/>
              </a:defRPr>
            </a:lvl2pPr>
            <a:lvl3pPr marL="1143000" indent="-228600">
              <a:spcBef>
                <a:spcPct val="20000"/>
              </a:spcBef>
              <a:buChar char="•"/>
              <a:defRPr sz="2400">
                <a:solidFill>
                  <a:schemeClr val="tx1"/>
                </a:solidFill>
                <a:latin typeface="Lucida Sans Unicode" panose="020B0602030504020204" pitchFamily="34" charset="0"/>
              </a:defRPr>
            </a:lvl3pPr>
            <a:lvl4pPr marL="1600200" indent="-228600">
              <a:spcBef>
                <a:spcPct val="20000"/>
              </a:spcBef>
              <a:buChar char="–"/>
              <a:defRPr sz="2000">
                <a:solidFill>
                  <a:schemeClr val="tx1"/>
                </a:solidFill>
                <a:latin typeface="Lucida Sans Unicode" panose="020B0602030504020204" pitchFamily="34" charset="0"/>
              </a:defRPr>
            </a:lvl4pPr>
            <a:lvl5pPr marL="2057400" indent="-228600">
              <a:spcBef>
                <a:spcPct val="20000"/>
              </a:spcBef>
              <a:buChar char="»"/>
              <a:defRPr sz="2000">
                <a:solidFill>
                  <a:schemeClr val="tx1"/>
                </a:solidFill>
                <a:latin typeface="Lucida Sans Unicode" panose="020B0602030504020204" pitchFamily="34" charset="0"/>
              </a:defRPr>
            </a:lvl5pPr>
            <a:lvl6pPr marL="2514600" indent="-228600" eaLnBrk="0" fontAlgn="base" hangingPunct="0">
              <a:spcBef>
                <a:spcPct val="20000"/>
              </a:spcBef>
              <a:spcAft>
                <a:spcPct val="0"/>
              </a:spcAft>
              <a:buChar char="»"/>
              <a:defRPr sz="2000">
                <a:solidFill>
                  <a:schemeClr val="tx1"/>
                </a:solidFill>
                <a:latin typeface="Lucida Sans Unicode" panose="020B0602030504020204" pitchFamily="34" charset="0"/>
              </a:defRPr>
            </a:lvl6pPr>
            <a:lvl7pPr marL="2971800" indent="-228600" eaLnBrk="0" fontAlgn="base" hangingPunct="0">
              <a:spcBef>
                <a:spcPct val="20000"/>
              </a:spcBef>
              <a:spcAft>
                <a:spcPct val="0"/>
              </a:spcAft>
              <a:buChar char="»"/>
              <a:defRPr sz="2000">
                <a:solidFill>
                  <a:schemeClr val="tx1"/>
                </a:solidFill>
                <a:latin typeface="Lucida Sans Unicode" panose="020B0602030504020204" pitchFamily="34" charset="0"/>
              </a:defRPr>
            </a:lvl7pPr>
            <a:lvl8pPr marL="3429000" indent="-228600" eaLnBrk="0" fontAlgn="base" hangingPunct="0">
              <a:spcBef>
                <a:spcPct val="20000"/>
              </a:spcBef>
              <a:spcAft>
                <a:spcPct val="0"/>
              </a:spcAft>
              <a:buChar char="»"/>
              <a:defRPr sz="2000">
                <a:solidFill>
                  <a:schemeClr val="tx1"/>
                </a:solidFill>
                <a:latin typeface="Lucida Sans Unicode" panose="020B0602030504020204" pitchFamily="34" charset="0"/>
              </a:defRPr>
            </a:lvl8pPr>
            <a:lvl9pPr marL="3886200" indent="-228600" eaLnBrk="0" fontAlgn="base" hangingPunct="0">
              <a:spcBef>
                <a:spcPct val="20000"/>
              </a:spcBef>
              <a:spcAft>
                <a:spcPct val="0"/>
              </a:spcAft>
              <a:buChar char="»"/>
              <a:defRPr sz="2000">
                <a:solidFill>
                  <a:schemeClr val="tx1"/>
                </a:solidFill>
                <a:latin typeface="Lucida Sans Unicode" panose="020B0602030504020204" pitchFamily="34" charset="0"/>
              </a:defRPr>
            </a:lvl9pPr>
          </a:lstStyle>
          <a:p>
            <a:pPr eaLnBrk="1" hangingPunct="1">
              <a:spcBef>
                <a:spcPct val="0"/>
              </a:spcBef>
              <a:buFontTx/>
              <a:buNone/>
            </a:pPr>
            <a:endParaRPr lang="en-US" altLang="en-US" sz="4400">
              <a:solidFill>
                <a:schemeClr val="bg1"/>
              </a:solidFill>
            </a:endParaRPr>
          </a:p>
        </p:txBody>
      </p:sp>
      <p:sp>
        <p:nvSpPr>
          <p:cNvPr id="48132" name="AutoShape 6" descr="imap://wayne%2Esmith@imap.csun.edu:993/fetch%3EUID%3E/INBOX%3E54653?part=1.2&amp;filename=gifjfcgc.png">
            <a:extLst>
              <a:ext uri="{FF2B5EF4-FFF2-40B4-BE49-F238E27FC236}">
                <a16:creationId xmlns:a16="http://schemas.microsoft.com/office/drawing/2014/main" id="{DA748272-3F50-4E3B-9EEE-F84E3594D2A1}"/>
              </a:ext>
            </a:extLst>
          </p:cNvPr>
          <p:cNvSpPr>
            <a:spLocks noChangeAspect="1" noChangeArrowheads="1"/>
          </p:cNvSpPr>
          <p:nvPr/>
        </p:nvSpPr>
        <p:spPr bwMode="auto">
          <a:xfrm>
            <a:off x="176213"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Sans Unicode" panose="020B0602030504020204" pitchFamily="34" charset="0"/>
              </a:defRPr>
            </a:lvl1pPr>
            <a:lvl2pPr marL="742950" indent="-285750">
              <a:spcBef>
                <a:spcPct val="20000"/>
              </a:spcBef>
              <a:buChar char="–"/>
              <a:defRPr sz="2800">
                <a:solidFill>
                  <a:schemeClr val="tx1"/>
                </a:solidFill>
                <a:latin typeface="Lucida Sans Unicode" panose="020B0602030504020204" pitchFamily="34" charset="0"/>
              </a:defRPr>
            </a:lvl2pPr>
            <a:lvl3pPr marL="1143000" indent="-228600">
              <a:spcBef>
                <a:spcPct val="20000"/>
              </a:spcBef>
              <a:buChar char="•"/>
              <a:defRPr sz="2400">
                <a:solidFill>
                  <a:schemeClr val="tx1"/>
                </a:solidFill>
                <a:latin typeface="Lucida Sans Unicode" panose="020B0602030504020204" pitchFamily="34" charset="0"/>
              </a:defRPr>
            </a:lvl3pPr>
            <a:lvl4pPr marL="1600200" indent="-228600">
              <a:spcBef>
                <a:spcPct val="20000"/>
              </a:spcBef>
              <a:buChar char="–"/>
              <a:defRPr sz="2000">
                <a:solidFill>
                  <a:schemeClr val="tx1"/>
                </a:solidFill>
                <a:latin typeface="Lucida Sans Unicode" panose="020B0602030504020204" pitchFamily="34" charset="0"/>
              </a:defRPr>
            </a:lvl4pPr>
            <a:lvl5pPr marL="2057400" indent="-228600">
              <a:spcBef>
                <a:spcPct val="20000"/>
              </a:spcBef>
              <a:buChar char="»"/>
              <a:defRPr sz="2000">
                <a:solidFill>
                  <a:schemeClr val="tx1"/>
                </a:solidFill>
                <a:latin typeface="Lucida Sans Unicode" panose="020B0602030504020204" pitchFamily="34" charset="0"/>
              </a:defRPr>
            </a:lvl5pPr>
            <a:lvl6pPr marL="2514600" indent="-228600" eaLnBrk="0" fontAlgn="base" hangingPunct="0">
              <a:spcBef>
                <a:spcPct val="20000"/>
              </a:spcBef>
              <a:spcAft>
                <a:spcPct val="0"/>
              </a:spcAft>
              <a:buChar char="»"/>
              <a:defRPr sz="2000">
                <a:solidFill>
                  <a:schemeClr val="tx1"/>
                </a:solidFill>
                <a:latin typeface="Lucida Sans Unicode" panose="020B0602030504020204" pitchFamily="34" charset="0"/>
              </a:defRPr>
            </a:lvl6pPr>
            <a:lvl7pPr marL="2971800" indent="-228600" eaLnBrk="0" fontAlgn="base" hangingPunct="0">
              <a:spcBef>
                <a:spcPct val="20000"/>
              </a:spcBef>
              <a:spcAft>
                <a:spcPct val="0"/>
              </a:spcAft>
              <a:buChar char="»"/>
              <a:defRPr sz="2000">
                <a:solidFill>
                  <a:schemeClr val="tx1"/>
                </a:solidFill>
                <a:latin typeface="Lucida Sans Unicode" panose="020B0602030504020204" pitchFamily="34" charset="0"/>
              </a:defRPr>
            </a:lvl7pPr>
            <a:lvl8pPr marL="3429000" indent="-228600" eaLnBrk="0" fontAlgn="base" hangingPunct="0">
              <a:spcBef>
                <a:spcPct val="20000"/>
              </a:spcBef>
              <a:spcAft>
                <a:spcPct val="0"/>
              </a:spcAft>
              <a:buChar char="»"/>
              <a:defRPr sz="2000">
                <a:solidFill>
                  <a:schemeClr val="tx1"/>
                </a:solidFill>
                <a:latin typeface="Lucida Sans Unicode" panose="020B0602030504020204" pitchFamily="34" charset="0"/>
              </a:defRPr>
            </a:lvl8pPr>
            <a:lvl9pPr marL="3886200" indent="-228600" eaLnBrk="0" fontAlgn="base" hangingPunct="0">
              <a:spcBef>
                <a:spcPct val="20000"/>
              </a:spcBef>
              <a:spcAft>
                <a:spcPct val="0"/>
              </a:spcAft>
              <a:buChar char="»"/>
              <a:defRPr sz="2000">
                <a:solidFill>
                  <a:schemeClr val="tx1"/>
                </a:solidFill>
                <a:latin typeface="Lucida Sans Unicode" panose="020B0602030504020204" pitchFamily="34" charset="0"/>
              </a:defRPr>
            </a:lvl9pPr>
          </a:lstStyle>
          <a:p>
            <a:pPr eaLnBrk="1" hangingPunct="1">
              <a:spcBef>
                <a:spcPct val="0"/>
              </a:spcBef>
              <a:buFontTx/>
              <a:buNone/>
            </a:pPr>
            <a:endParaRPr lang="en-US" altLang="en-US" sz="4400">
              <a:solidFill>
                <a:schemeClr val="bg1"/>
              </a:solidFill>
            </a:endParaRPr>
          </a:p>
        </p:txBody>
      </p:sp>
      <p:pic>
        <p:nvPicPr>
          <p:cNvPr id="48133" name="Picture 1">
            <a:extLst>
              <a:ext uri="{FF2B5EF4-FFF2-40B4-BE49-F238E27FC236}">
                <a16:creationId xmlns:a16="http://schemas.microsoft.com/office/drawing/2014/main" id="{C1126E72-5AF2-424C-88B3-AA445C243B4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57150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EDB18F24-F723-4848-B57A-2EC53419C961}"/>
              </a:ext>
            </a:extLst>
          </p:cNvPr>
          <p:cNvSpPr>
            <a:spLocks noGrp="1" noChangeArrowheads="1"/>
          </p:cNvSpPr>
          <p:nvPr>
            <p:ph type="title"/>
          </p:nvPr>
        </p:nvSpPr>
        <p:spPr>
          <a:xfrm>
            <a:off x="457200" y="2819400"/>
            <a:ext cx="8229600" cy="1143000"/>
          </a:xfrm>
        </p:spPr>
        <p:txBody>
          <a:bodyPr/>
          <a:lstStyle/>
          <a:p>
            <a:pPr eaLnBrk="1" hangingPunct="1"/>
            <a:r>
              <a:rPr lang="en-US" altLang="en-US" sz="3200"/>
              <a:t>No computer word processor can make appropriate headings—you have to specify it manually</a:t>
            </a: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descr="asdfasfdasfs">
            <a:extLst>
              <a:ext uri="{FF2B5EF4-FFF2-40B4-BE49-F238E27FC236}">
                <a16:creationId xmlns:a16="http://schemas.microsoft.com/office/drawing/2014/main" id="{84750201-D1DB-4D7B-B1C6-88340AD787E4}"/>
              </a:ext>
            </a:extLst>
          </p:cNvPr>
          <p:cNvSpPr>
            <a:spLocks noGrp="1" noChangeArrowheads="1"/>
          </p:cNvSpPr>
          <p:nvPr>
            <p:ph type="title"/>
          </p:nvPr>
        </p:nvSpPr>
        <p:spPr>
          <a:xfrm>
            <a:off x="457200" y="274638"/>
            <a:ext cx="8229600" cy="106362"/>
          </a:xfrm>
          <a:noFill/>
        </p:spPr>
        <p:txBody>
          <a:bodyPr/>
          <a:lstStyle/>
          <a:p>
            <a:pPr eaLnBrk="1" hangingPunct="1"/>
            <a:r>
              <a:rPr lang="en-US" altLang="en-US">
                <a:solidFill>
                  <a:schemeClr val="bg1"/>
                </a:solidFill>
              </a:rPr>
              <a:t>Headings - “Meat” Snacks</a:t>
            </a:r>
            <a:endParaRPr lang="en-US" altLang="en-US"/>
          </a:p>
        </p:txBody>
      </p:sp>
      <p:pic>
        <p:nvPicPr>
          <p:cNvPr id="11267" name="Picture 3" descr="100_0191">
            <a:extLst>
              <a:ext uri="{FF2B5EF4-FFF2-40B4-BE49-F238E27FC236}">
                <a16:creationId xmlns:a16="http://schemas.microsoft.com/office/drawing/2014/main" id="{407D0C06-BF47-4C43-9712-4BC0EA45A1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304800"/>
            <a:ext cx="46863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A5B846A2-F6A4-4652-9224-D119552817DE}"/>
              </a:ext>
            </a:extLst>
          </p:cNvPr>
          <p:cNvSpPr>
            <a:spLocks noGrp="1" noChangeArrowheads="1"/>
          </p:cNvSpPr>
          <p:nvPr>
            <p:ph type="title"/>
          </p:nvPr>
        </p:nvSpPr>
        <p:spPr>
          <a:xfrm>
            <a:off x="457200" y="2819400"/>
            <a:ext cx="8229600" cy="1143000"/>
          </a:xfrm>
        </p:spPr>
        <p:txBody>
          <a:bodyPr/>
          <a:lstStyle/>
          <a:p>
            <a:pPr eaLnBrk="1" hangingPunct="1"/>
            <a:r>
              <a:rPr lang="en-US" altLang="en-US" sz="3200"/>
              <a:t>Some semantic mistakes have </a:t>
            </a:r>
            <a:r>
              <a:rPr lang="en-US" altLang="en-US" sz="3200" i="1"/>
              <a:t>dire</a:t>
            </a:r>
            <a:r>
              <a:rPr lang="en-US" altLang="en-US" sz="3200"/>
              <a:t> consequences</a:t>
            </a: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descr="asdfasfdasfs">
            <a:extLst>
              <a:ext uri="{FF2B5EF4-FFF2-40B4-BE49-F238E27FC236}">
                <a16:creationId xmlns:a16="http://schemas.microsoft.com/office/drawing/2014/main" id="{451366E6-D720-4F40-913C-AFD5E679C80C}"/>
              </a:ext>
            </a:extLst>
          </p:cNvPr>
          <p:cNvSpPr>
            <a:spLocks noGrp="1" noChangeArrowheads="1"/>
          </p:cNvSpPr>
          <p:nvPr>
            <p:ph type="title"/>
          </p:nvPr>
        </p:nvSpPr>
        <p:spPr>
          <a:xfrm>
            <a:off x="457200" y="274638"/>
            <a:ext cx="8229600" cy="106362"/>
          </a:xfrm>
          <a:noFill/>
        </p:spPr>
        <p:txBody>
          <a:bodyPr/>
          <a:lstStyle/>
          <a:p>
            <a:pPr eaLnBrk="1" hangingPunct="1"/>
            <a:r>
              <a:rPr lang="en-US" altLang="en-US">
                <a:solidFill>
                  <a:schemeClr val="bg1"/>
                </a:solidFill>
              </a:rPr>
              <a:t>Headings - “Meat” Snacks</a:t>
            </a:r>
            <a:endParaRPr lang="en-US" altLang="en-US"/>
          </a:p>
        </p:txBody>
      </p:sp>
      <p:pic>
        <p:nvPicPr>
          <p:cNvPr id="13315" name="Picture 2" descr="Image result for funny picture ham for hanukkah">
            <a:extLst>
              <a:ext uri="{FF2B5EF4-FFF2-40B4-BE49-F238E27FC236}">
                <a16:creationId xmlns:a16="http://schemas.microsoft.com/office/drawing/2014/main" id="{AEEB94B7-246E-43FD-A6A2-DEBB25EC05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50838"/>
            <a:ext cx="8372475" cy="627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B29A355F-7C58-4838-92E9-CF851617CD32}"/>
              </a:ext>
            </a:extLst>
          </p:cNvPr>
          <p:cNvSpPr>
            <a:spLocks noGrp="1" noChangeArrowheads="1"/>
          </p:cNvSpPr>
          <p:nvPr>
            <p:ph type="title"/>
          </p:nvPr>
        </p:nvSpPr>
        <p:spPr>
          <a:xfrm>
            <a:off x="457200" y="2819400"/>
            <a:ext cx="8229600" cy="1143000"/>
          </a:xfrm>
        </p:spPr>
        <p:txBody>
          <a:bodyPr/>
          <a:lstStyle/>
          <a:p>
            <a:pPr eaLnBrk="1" hangingPunct="1"/>
            <a:r>
              <a:rPr lang="en-US" altLang="en-US" sz="3200"/>
              <a:t>Computers aren’t good at detecting (automatically) how a reader will interpret a writer’s belief or intention</a:t>
            </a:r>
          </a:p>
        </p:txBody>
      </p:sp>
    </p:spTree>
  </p:cSld>
  <p:clrMapOvr>
    <a:masterClrMapping/>
  </p:clrMapOvr>
  <p:transition>
    <p:fade/>
  </p:transition>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bg1"/>
            </a:solidFill>
            <a:effectLst/>
            <a:latin typeface="Lucida Sans Unicode"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bg1"/>
            </a:solidFill>
            <a:effectLst/>
            <a:latin typeface="Lucida Sans Unicode"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Lucida Sans Unicode"/>
        <a:ea typeface=""/>
        <a:cs typeface=""/>
      </a:majorFont>
      <a:minorFont>
        <a:latin typeface="Lucida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1939</TotalTime>
  <Words>911</Words>
  <Application>Microsoft Office PowerPoint</Application>
  <PresentationFormat>On-screen Show (4:3)</PresentationFormat>
  <Paragraphs>107</Paragraphs>
  <Slides>42</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42</vt:i4>
      </vt:variant>
    </vt:vector>
  </HeadingPairs>
  <TitlesOfParts>
    <vt:vector size="50" baseType="lpstr">
      <vt:lpstr>Lucida Sans Unicode</vt:lpstr>
      <vt:lpstr>Arial</vt:lpstr>
      <vt:lpstr>Lucida Sans</vt:lpstr>
      <vt:lpstr>Lucida Console</vt:lpstr>
      <vt:lpstr>Lucida Sans Typewriter</vt:lpstr>
      <vt:lpstr>Verdana</vt:lpstr>
      <vt:lpstr>Default Design</vt:lpstr>
      <vt:lpstr>1_Default Design</vt:lpstr>
      <vt:lpstr>Continuous Improvement for Writing — Semantics:</vt:lpstr>
      <vt:lpstr>The “English of Business”</vt:lpstr>
      <vt:lpstr>(We assume that the latest, greatest writing technology will “catch” errors in composition, prose, and rhetoric—we couldn’t be more wrong.)</vt:lpstr>
      <vt:lpstr>Some Errors Beyond the Reach of Current Technology</vt:lpstr>
      <vt:lpstr>No computer word processor can make appropriate headings—you have to specify it manually</vt:lpstr>
      <vt:lpstr>Headings - “Meat” Snacks</vt:lpstr>
      <vt:lpstr>Some semantic mistakes have dire consequences</vt:lpstr>
      <vt:lpstr>Headings - “Meat” Snacks</vt:lpstr>
      <vt:lpstr>Computers aren’t good at detecting (automatically) how a reader will interpret a writer’s belief or intention</vt:lpstr>
      <vt:lpstr>Semantics-unintended En.</vt:lpstr>
      <vt:lpstr>Semantics-unintended En.</vt:lpstr>
      <vt:lpstr>Computers aren’t good at detecting sarcasm, irony, allegory, motifs and other semantic (“meaning”) issues</vt:lpstr>
      <vt:lpstr>Semantics-unintended En.</vt:lpstr>
      <vt:lpstr>In addition to word order, sentence order matters too, but word processors don’t help at all</vt:lpstr>
      <vt:lpstr>Semantics – Hair cuts</vt:lpstr>
      <vt:lpstr>Technology can’t understand the concept of “validity”</vt:lpstr>
      <vt:lpstr>safety/spanish-prop door 1</vt:lpstr>
      <vt:lpstr>Safety/spanish-prop door 2</vt:lpstr>
      <vt:lpstr> (One needs to read and write “artful” sentences, and skill with both requires extensive practice.)</vt:lpstr>
      <vt:lpstr>Elementary Tips for Improving your Prose </vt:lpstr>
      <vt:lpstr>Intermediate Tips for Improving your Prose </vt:lpstr>
      <vt:lpstr>Simile</vt:lpstr>
      <vt:lpstr>In-service training</vt:lpstr>
      <vt:lpstr>Transitions (between sentences)</vt:lpstr>
      <vt:lpstr>(The subjects of rhetoric, philosophy, and logic, for example, are much more aligned with success, especially life-long success, than we give them credit for.)</vt:lpstr>
      <vt:lpstr>What is the difference between the sense of a word the representation of the word?)</vt:lpstr>
      <vt:lpstr>PowerPoint Presentation</vt:lpstr>
      <vt:lpstr>What’s not written can matter just as much as what is written</vt:lpstr>
      <vt:lpstr>In N Out burger –up close</vt:lpstr>
      <vt:lpstr>There is even a “Philosophy of Language” too</vt:lpstr>
      <vt:lpstr>“Philosophy of Language”</vt:lpstr>
      <vt:lpstr>Bottom-line:  write everything assuming your writing will outlive you</vt:lpstr>
      <vt:lpstr>In-service training</vt:lpstr>
      <vt:lpstr>“Back Pocket” (Extra) Slides</vt:lpstr>
      <vt:lpstr>Some words are important, but not common</vt:lpstr>
      <vt:lpstr>Semantics – “Paradigm”</vt:lpstr>
      <vt:lpstr>Some words are important, but have multiple lexical meanings and connotations</vt:lpstr>
      <vt:lpstr>Semantics – “Paradigm”</vt:lpstr>
      <vt:lpstr>Over the last decade, my MGT 360 students have identified the word “paradigm” as the most commonly used but most misunderstood word they have encountered in their MGT 360 coursework and library readings</vt:lpstr>
      <vt:lpstr>Semantics – “Paradigm”</vt:lpstr>
      <vt:lpstr>Literature or Folklore</vt:lpstr>
      <vt:lpstr>PowerPoint Presentation</vt:lpstr>
    </vt:vector>
  </TitlesOfParts>
  <Company>CSU, Northridge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Signs and Signals: Management in and around Los Angeles</dc:title>
  <dc:creator>wsmith</dc:creator>
  <cp:lastModifiedBy>Smith, Wayne W</cp:lastModifiedBy>
  <cp:revision>253</cp:revision>
  <cp:lastPrinted>2012-11-06T16:59:34Z</cp:lastPrinted>
  <dcterms:created xsi:type="dcterms:W3CDTF">2008-09-19T16:48:41Z</dcterms:created>
  <dcterms:modified xsi:type="dcterms:W3CDTF">2021-12-20T20:47:39Z</dcterms:modified>
</cp:coreProperties>
</file>