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7" r:id="rId2"/>
    <p:sldId id="387" r:id="rId3"/>
    <p:sldId id="388" r:id="rId4"/>
    <p:sldId id="389" r:id="rId5"/>
    <p:sldId id="390" r:id="rId6"/>
    <p:sldId id="410" r:id="rId7"/>
    <p:sldId id="411" r:id="rId8"/>
    <p:sldId id="408" r:id="rId9"/>
    <p:sldId id="409" r:id="rId10"/>
    <p:sldId id="402" r:id="rId11"/>
    <p:sldId id="399" r:id="rId12"/>
    <p:sldId id="400" r:id="rId13"/>
    <p:sldId id="391" r:id="rId14"/>
    <p:sldId id="392" r:id="rId15"/>
    <p:sldId id="367" r:id="rId16"/>
    <p:sldId id="368" r:id="rId17"/>
    <p:sldId id="385" r:id="rId18"/>
    <p:sldId id="386" r:id="rId19"/>
    <p:sldId id="395" r:id="rId20"/>
    <p:sldId id="401" r:id="rId21"/>
    <p:sldId id="397" r:id="rId22"/>
    <p:sldId id="398" r:id="rId23"/>
    <p:sldId id="405" r:id="rId24"/>
    <p:sldId id="406" r:id="rId25"/>
    <p:sldId id="407" r:id="rId26"/>
    <p:sldId id="403" r:id="rId27"/>
    <p:sldId id="404" r:id="rId28"/>
    <p:sldId id="416" r:id="rId29"/>
    <p:sldId id="417" r:id="rId30"/>
    <p:sldId id="412" r:id="rId31"/>
    <p:sldId id="413" r:id="rId32"/>
    <p:sldId id="414" r:id="rId33"/>
    <p:sldId id="415" r:id="rId3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9" autoAdjust="0"/>
  </p:normalViewPr>
  <p:slideViewPr>
    <p:cSldViewPr>
      <p:cViewPr varScale="1">
        <p:scale>
          <a:sx n="57" d="100"/>
          <a:sy n="57" d="100"/>
        </p:scale>
        <p:origin x="11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1B0AB20-6B18-547E-E5B4-79C70FCDF1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D10015C-35B2-5B02-F36D-95438CADE1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1174A08-87C1-E28C-6DE4-325249C47CE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026836-9E96-471D-0660-28F31E80C40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81C51D1-0D82-4CBF-8857-21157BF9A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CE32A8E-0824-1A5A-3CAA-7527575EB3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A10841-9EFA-5FC4-5ADA-2A415A2128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C101ADD-D99C-CA6A-9EA0-DCFA30D1FA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E191C9E6-8CEC-1EAE-C088-1A30D3C94C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8D79B76C-5DE1-39AE-B0A7-76E7B0AEAC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4A5618E8-6623-4EA1-7764-8EC798877D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0BE77C44-107B-4FDF-9185-671F779548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E0BFA15A-2D72-8B6F-33EB-14246D3031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BC106-E75B-48B8-A400-72604B802EC1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386EB62-7DEA-8161-F852-D608C148E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4E03444-FC6A-9F55-19C0-65371F113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09027C-635A-8748-9CE7-AAA3259A3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966C6E-4A38-6E39-1116-3ADDE6530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753CB-EC52-4587-2768-C004F320F9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4AAFB-EC36-4275-B874-70851452B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1787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BC667E-D125-87E3-6AEC-0BC4B9B26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431867-2B94-F929-2988-ACEADAE95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29CC3A-3873-A4EF-5BAA-20F513E90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C3CB1-3869-4992-93E8-2CBEC32B5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7048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21ACD1-567A-0563-352A-654ABB734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6BCFA-FE24-5F63-E083-C38BD33C6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5856F3-1C49-3D3B-17FA-64D5E64977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CDC85-E7CC-4292-BBC9-1C84B937B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2274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B6978B-3EB6-49BE-CDB9-E27D3670F9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23D85-44A6-0B6A-9420-CCF0CEF4E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2F2414-F187-0B86-6365-AC4126C704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2655-F53B-4B7B-8329-7C511C29F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620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CD63F1-9BA3-427D-B36E-7CBA3421B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D3C56-AAEE-3AAF-B3BF-D8C952B678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AE76ED-72A4-0BA9-0A65-161E4778E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72B0E-EA88-43C9-9673-68827ABC8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1141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03B47-C040-80F6-5229-292418236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C1179F-C540-55EF-4C42-A9BB1AA1E1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AAE22-CE32-9626-3A12-85770A3DBA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2FC21-D64E-4C94-95C9-44BA0BCBA6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4571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D767F0-084D-8FA3-BB1A-405EBBBE7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600B7F-F324-2AE3-3FB4-2CB1E050B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555A58-2E84-FD60-EB75-653267C5B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7BBEF-34AD-4C94-BC1B-9513F28821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450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6C9D81-3C85-65A9-FD97-9CFC7796D3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95F033-A331-F2D7-F872-7481443D8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FF23F3-E9C4-E9F2-A556-041FC28E9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96243-A20E-4480-9B97-CF36A0752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2658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9C2A6C-0E67-7ADC-4939-B706DA0A3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3F58C6-17B4-A1FE-01BF-B055C7E9A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58891ED-6AD5-98B8-1581-3954B428E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7654-455A-4DAA-AE7E-54E061D0C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3225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60F95-9A05-A845-869C-562E90D31C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21D8B-AF36-E972-9633-112884B601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C6DE-BF92-62BC-5CF0-B1EE1F698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D7C47-C0DD-41C5-BF32-D632E1002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99891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2546C-EC17-7374-24B7-C78BA22FD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0257D-3806-A66C-AD6A-CE79E0DF36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28C2D-9B9D-C016-C708-61830C597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7A8A0-8A9A-43CB-8779-A55E366E6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280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42D814-0605-44DB-962F-4330031D8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256311-80FF-EB72-3D99-74FACFC73B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35DD34-7C8E-4862-975C-EADFF27527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FF2BBB-8B83-CCCF-B8CC-5E5FC947EA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C3A0CE-BFE3-CD9A-641E-796D4DEDB4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D39F98F-D4D9-41DE-8444-AC6F1D3492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3D208881-D6CA-D573-CE4B-25D6FF34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1879ED-8FC0-4457-9A76-668C88645E1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7F9160B-59A1-20BA-FF62-BDF6244D2B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b="1"/>
              <a:t>Contemporary Human Resources:</a:t>
            </a:r>
            <a:endParaRPr lang="en-US" altLang="en-US" sz="3600" b="1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B5EE6D2D-2BA0-398A-5C0D-DEEC1DD042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400550"/>
            <a:ext cx="5105400" cy="192405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2800" dirty="0"/>
              <a:t>Wayne Smith, Ph.D.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2800" dirty="0"/>
              <a:t>Department of Management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2800" dirty="0"/>
              <a:t>CSU Northridge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2800" dirty="0">
                <a:latin typeface="+mj-lt"/>
              </a:rPr>
              <a:t>ws@csun.edu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9D3F8D0-FF23-69C3-5294-CE4B92BC1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777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chemeClr val="tx2"/>
                </a:solidFill>
                <a:latin typeface="Lucida Sans Unicode" panose="020B0602030504020204" pitchFamily="34" charset="0"/>
              </a:rPr>
              <a:t>Strategic</a:t>
            </a:r>
            <a:r>
              <a:rPr lang="en-US" altLang="en-US">
                <a:solidFill>
                  <a:schemeClr val="tx2"/>
                </a:solidFill>
                <a:latin typeface="Lucida Sans Unicode" panose="020B0602030504020204" pitchFamily="34" charset="0"/>
              </a:rPr>
              <a:t> Issues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0504BB0A-AB13-7057-C2FB-C3A22B8F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9D5DCB-E3F3-421E-A48A-E3900C4CEB0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538E4623-BC6A-4B16-9759-C63872617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71550"/>
            <a:ext cx="84201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1E6ADD8-268F-8AC3-39A5-C2BD07DCC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“People Analytics”?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2AA0990B-E218-2D3C-7498-E69FA28D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E427D7-4962-4366-BA07-BBA9403BB89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7DB58053-492E-1D01-9EB5-965D662E1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28600"/>
            <a:ext cx="90312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95DAA92-7170-1A24-9F49-907AA1556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do we increase the number of females in Technology and Finance firms?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7E7F7220-39BF-A443-010D-D5EC39A4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272E7-F0F7-4BEF-83C4-8487CF086A5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4EB03ECB-646B-9CE9-CAB3-34F0A71C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85763"/>
            <a:ext cx="8277225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C390E75-8C80-92B4-B83A-333F45A4E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the appropriate level of </a:t>
            </a:r>
            <a:r>
              <a:rPr lang="en-US" altLang="en-US" i="1"/>
              <a:t>education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D514665B-AE3B-A1CB-EC2C-8AEAE6E9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5A119A-0E0E-49A5-AAB6-DE8388ABF96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0483" name="Picture 1">
            <a:extLst>
              <a:ext uri="{FF2B5EF4-FFF2-40B4-BE49-F238E27FC236}">
                <a16:creationId xmlns:a16="http://schemas.microsoft.com/office/drawing/2014/main" id="{B263A0B2-E373-D943-194B-06900E255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2738"/>
            <a:ext cx="8786813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0E9C51E-6999-E537-FE91-F6F2151F2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the appropriate level of </a:t>
            </a:r>
            <a:r>
              <a:rPr lang="en-US" altLang="en-US" i="1"/>
              <a:t>executive compensation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FF4942F-65D6-30D2-1799-97365A10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E85096-3EFE-4AB6-B5A2-7EE9C706C77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D7311E73-9E53-81D5-3DA2-D6028FE5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693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7DBD3E3-B6FC-F46E-E061-5FC50CB31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should be the policies surrounding </a:t>
            </a:r>
            <a:r>
              <a:rPr lang="en-US" altLang="en-US" i="1"/>
              <a:t>Consensual Relationships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E50B679-8B15-5F0F-1043-25FEDFBF7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“Professional and Personal Development”</a:t>
            </a:r>
            <a:br>
              <a:rPr lang="en-US" altLang="en-US"/>
            </a:br>
            <a:r>
              <a:rPr lang="en-US" altLang="en-US"/>
              <a:t>(Examples from CSUN)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6BE3F1C0-049B-DE9C-4A36-252EF460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6DAC01-FECA-4D84-A159-1EB89D6BF5E3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4579" name="Picture 1">
            <a:extLst>
              <a:ext uri="{FF2B5EF4-FFF2-40B4-BE49-F238E27FC236}">
                <a16:creationId xmlns:a16="http://schemas.microsoft.com/office/drawing/2014/main" id="{CBD0A730-8739-FFA4-46EC-F535515C5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1057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673F8B3-3004-91C9-6FC5-C8562685A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can firms improve </a:t>
            </a:r>
            <a:r>
              <a:rPr lang="en-US" altLang="en-US" i="1"/>
              <a:t>Succession Planning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2ADBFDFE-230D-4DB6-0DE1-7C6462EC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E4B79-0137-456C-A4E5-E28247254C4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6627" name="Picture 1">
            <a:extLst>
              <a:ext uri="{FF2B5EF4-FFF2-40B4-BE49-F238E27FC236}">
                <a16:creationId xmlns:a16="http://schemas.microsoft.com/office/drawing/2014/main" id="{EB242EC8-5D71-101E-5653-CC9C7700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88365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0A65890-EAF9-7F50-5A58-EEC251177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“Employees” or “Contractors” or ?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7481E3AF-7449-9595-8257-CDCD03E4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99615E-5DA5-419A-9E4A-AB0621B4FDC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8675" name="Picture 1">
            <a:extLst>
              <a:ext uri="{FF2B5EF4-FFF2-40B4-BE49-F238E27FC236}">
                <a16:creationId xmlns:a16="http://schemas.microsoft.com/office/drawing/2014/main" id="{78AC97E7-5276-0344-8283-029403A1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0408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AC8BB39A-D511-6676-E340-72DC4AE7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00A983-961E-4EA9-AF6B-BB341C4E7B8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BD1509EF-3D8E-CDE7-75A7-14A797BD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0587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533571-89B9-B549-28B5-74B4066E4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Has technology matured enough to enable a </a:t>
            </a:r>
            <a:br>
              <a:rPr lang="en-US" altLang="en-US"/>
            </a:br>
            <a:r>
              <a:rPr lang="en-US" altLang="en-US" i="1"/>
              <a:t>Four-Day Work Week</a:t>
            </a:r>
            <a:r>
              <a:rPr lang="en-US" altLang="en-US"/>
              <a:t>?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263E6C4A-8341-3398-9713-F866ED47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EC188-D8FC-42BD-A4CD-81F3E535A59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1747" name="Picture 1">
            <a:extLst>
              <a:ext uri="{FF2B5EF4-FFF2-40B4-BE49-F238E27FC236}">
                <a16:creationId xmlns:a16="http://schemas.microsoft.com/office/drawing/2014/main" id="{99751DDC-71D9-3D31-0685-537762CF0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113"/>
            <a:ext cx="7045325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533571-89B9-B549-28B5-74B4066E4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Ethics, Ethics, Ethics</a:t>
            </a:r>
          </a:p>
        </p:txBody>
      </p:sp>
    </p:spTree>
    <p:extLst>
      <p:ext uri="{BB962C8B-B14F-4D97-AF65-F5344CB8AC3E}">
        <p14:creationId xmlns:p14="http://schemas.microsoft.com/office/powerpoint/2010/main" val="409594066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263E6C4A-8341-3398-9713-F866ED47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EC188-D8FC-42BD-A4CD-81F3E535A59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4119D-40CD-7F96-A8DC-28F348119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6042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6838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B482A09F-0096-F185-CFC0-2661AD7A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r>
              <a:rPr lang="en-US" altLang="en-US" sz="1800"/>
              <a:t>New Employee Welcome Orientation</a:t>
            </a:r>
          </a:p>
          <a:p>
            <a:r>
              <a:rPr lang="en-US" altLang="en-US" sz="1800"/>
              <a:t>Cyber Safety</a:t>
            </a:r>
          </a:p>
          <a:p>
            <a:r>
              <a:rPr lang="en-US" altLang="en-US" sz="1800"/>
              <a:t>Workplace Violence/Surviving and Active Shooter Incident</a:t>
            </a:r>
          </a:p>
          <a:p>
            <a:r>
              <a:rPr lang="en-US" altLang="en-US" sz="1800"/>
              <a:t>For Managers and Supervisors: Payroll Basics</a:t>
            </a:r>
          </a:p>
          <a:p>
            <a:r>
              <a:rPr lang="en-US" altLang="en-US" sz="1800"/>
              <a:t>Navigating the Audit Trail</a:t>
            </a:r>
          </a:p>
          <a:p>
            <a:endParaRPr lang="en-US" altLang="en-US" sz="1800"/>
          </a:p>
          <a:p>
            <a:r>
              <a:rPr lang="en-US" altLang="en-US" sz="1800"/>
              <a:t>Smoking Cessation</a:t>
            </a:r>
          </a:p>
          <a:p>
            <a:r>
              <a:rPr lang="en-US" altLang="en-US" sz="1800"/>
              <a:t>Incorporating Healthier Behaviors into your Lifestyle</a:t>
            </a:r>
          </a:p>
          <a:p>
            <a:r>
              <a:rPr lang="en-US" altLang="en-US" sz="1800"/>
              <a:t>Working Moms: Brown Bag Lunch</a:t>
            </a:r>
          </a:p>
          <a:p>
            <a:endParaRPr lang="en-US" altLang="en-US" sz="1800"/>
          </a:p>
          <a:p>
            <a:r>
              <a:rPr lang="en-US" altLang="en-US" sz="1800"/>
              <a:t>Benefiting from our Differences/Engaging in Creative Conflict</a:t>
            </a:r>
          </a:p>
          <a:p>
            <a:r>
              <a:rPr lang="en-US" altLang="en-US" sz="1800"/>
              <a:t>Performance Feedback/Providing Useful Feedback/360 Evaluation</a:t>
            </a:r>
          </a:p>
          <a:p>
            <a:r>
              <a:rPr lang="en-US" altLang="en-US" sz="1800"/>
              <a:t>Transitioning from Peer to Supervisor</a:t>
            </a:r>
          </a:p>
          <a:p>
            <a:r>
              <a:rPr lang="en-US" altLang="en-US" sz="1800"/>
              <a:t>Team Building</a:t>
            </a:r>
          </a:p>
          <a:p>
            <a:r>
              <a:rPr lang="en-US" altLang="en-US" sz="1800"/>
              <a:t>Leadership Development</a:t>
            </a:r>
          </a:p>
          <a:p>
            <a:endParaRPr lang="en-US" altLang="en-US" sz="1800"/>
          </a:p>
          <a:p>
            <a:r>
              <a:rPr lang="en-US" altLang="en-US" sz="1800"/>
              <a:t>Maximizing CSUN Identity and Positioning</a:t>
            </a:r>
          </a:p>
          <a:p>
            <a:r>
              <a:rPr lang="en-US" altLang="en-US" sz="1800"/>
              <a:t>Go Green and Save Green</a:t>
            </a:r>
          </a:p>
          <a:p>
            <a:endParaRPr lang="en-US" altLang="en-US" sz="1800"/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8F1DCEF4-FD61-8EBD-3906-D92CD15B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757CB7-6C00-4A52-8A60-7E73176073B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533571-89B9-B549-28B5-74B4066E4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And now…a myriad of post-pandemic issues</a:t>
            </a:r>
          </a:p>
        </p:txBody>
      </p:sp>
    </p:spTree>
    <p:extLst>
      <p:ext uri="{BB962C8B-B14F-4D97-AF65-F5344CB8AC3E}">
        <p14:creationId xmlns:p14="http://schemas.microsoft.com/office/powerpoint/2010/main" val="70219627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263E6C4A-8341-3398-9713-F866ED47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EC188-D8FC-42BD-A4CD-81F3E535A59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CD51B-70A3-1EC2-FFE3-128AFE2F9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40" y="304800"/>
            <a:ext cx="8478995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336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533571-89B9-B549-28B5-74B4066E4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Post-pandemic—new values, new priorities, a different work-ethic?</a:t>
            </a:r>
          </a:p>
        </p:txBody>
      </p:sp>
    </p:spTree>
    <p:extLst>
      <p:ext uri="{BB962C8B-B14F-4D97-AF65-F5344CB8AC3E}">
        <p14:creationId xmlns:p14="http://schemas.microsoft.com/office/powerpoint/2010/main" val="145389009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263E6C4A-8341-3398-9713-F866ED47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EC188-D8FC-42BD-A4CD-81F3E535A59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F18BA-7F3A-2407-6266-33FD86AF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6524"/>
            <a:ext cx="8759381" cy="5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71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F114384-7CBB-529E-E016-41389CB1D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“Lifestyle Counseling”</a:t>
            </a:r>
            <a:br>
              <a:rPr lang="en-US" altLang="en-US"/>
            </a:br>
            <a:r>
              <a:rPr lang="en-US" altLang="en-US"/>
              <a:t>(Again, Examples from CSUN)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6D8161B1-9A17-DC09-80CC-1B9A0A59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C63E60-47AD-47F3-9017-AFC298A7E95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EFD6F937-FBFA-9B82-E679-7AD1708DA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5375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73C6D0-870D-D754-2AFA-846B1F0FE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Managing Stress and Well-being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E757EC2-2536-9580-B7B9-235AC685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B64D32-DA20-4DA2-8C9A-309C41D274E5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A868F672-C4DD-E65F-34BA-5BDE25B18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66738"/>
            <a:ext cx="82200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F59D9D8-5369-E49A-190F-217FD5B60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“What’s missing?”</a:t>
            </a:r>
            <a:br>
              <a:rPr lang="en-US" altLang="en-US"/>
            </a:br>
            <a:r>
              <a:rPr lang="en-US" altLang="en-US" sz="3600"/>
              <a:t>(E.g., Multi-generational workforce)</a:t>
            </a: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A5C5487A-33C6-DF57-C8ED-3D207FFE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E816EE-B7CB-48F2-8A26-580BBD112E2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6E04C5E3-C9F3-8802-ADBD-16FC353ED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85800"/>
            <a:ext cx="83248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258</Words>
  <Application>Microsoft Office PowerPoint</Application>
  <PresentationFormat>On-screen Show (4:3)</PresentationFormat>
  <Paragraphs>58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Lucida Sans</vt:lpstr>
      <vt:lpstr>Lucida Sans Unicode</vt:lpstr>
      <vt:lpstr>Verdana</vt:lpstr>
      <vt:lpstr>Default Design</vt:lpstr>
      <vt:lpstr>Contemporary Human Resources:</vt:lpstr>
      <vt:lpstr>“Professional and Personal Development” (Examples from CSUN)</vt:lpstr>
      <vt:lpstr>PowerPoint Presentation</vt:lpstr>
      <vt:lpstr>“Lifestyle Counseling” (Again, Examples from CSUN)</vt:lpstr>
      <vt:lpstr>PowerPoint Presentation</vt:lpstr>
      <vt:lpstr>Managing Stress and Well-being</vt:lpstr>
      <vt:lpstr>PowerPoint Presentation</vt:lpstr>
      <vt:lpstr>“What’s missing?” (E.g., Multi-generational workforce)</vt:lpstr>
      <vt:lpstr>PowerPoint Presentation</vt:lpstr>
      <vt:lpstr>PowerPoint Presentation</vt:lpstr>
      <vt:lpstr>What is “People Analytics”?</vt:lpstr>
      <vt:lpstr>PowerPoint Presentation</vt:lpstr>
      <vt:lpstr>How do we increase the number of females in Technology and Finance firms?</vt:lpstr>
      <vt:lpstr>PowerPoint Presentation</vt:lpstr>
      <vt:lpstr>What is the appropriate level of education?</vt:lpstr>
      <vt:lpstr>PowerPoint Presentation</vt:lpstr>
      <vt:lpstr>What is the appropriate level of executive compensation?</vt:lpstr>
      <vt:lpstr>PowerPoint Presentation</vt:lpstr>
      <vt:lpstr>What should be the policies surrounding Consensual Relationships?</vt:lpstr>
      <vt:lpstr>PowerPoint Presentation</vt:lpstr>
      <vt:lpstr>How can firms improve Succession Planning?</vt:lpstr>
      <vt:lpstr>PowerPoint Presentation</vt:lpstr>
      <vt:lpstr>“Employees” or “Contractors” or ?</vt:lpstr>
      <vt:lpstr>PowerPoint Presentation</vt:lpstr>
      <vt:lpstr>PowerPoint Presentation</vt:lpstr>
      <vt:lpstr>Has technology matured enough to enable a  Four-Day Work Week?</vt:lpstr>
      <vt:lpstr>PowerPoint Presentation</vt:lpstr>
      <vt:lpstr>Ethics, Ethics, Ethics</vt:lpstr>
      <vt:lpstr>PowerPoint Presentation</vt:lpstr>
      <vt:lpstr>And now…a myriad of post-pandemic issues</vt:lpstr>
      <vt:lpstr>PowerPoint Presentation</vt:lpstr>
      <vt:lpstr>Post-pandemic—new values, new priorities, a different work-ethic?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Writing Across the Curriculum: Two Perspectives and Practices</dc:title>
  <dc:creator>wsmith</dc:creator>
  <cp:lastModifiedBy>Wayne Smith</cp:lastModifiedBy>
  <cp:revision>231</cp:revision>
  <dcterms:created xsi:type="dcterms:W3CDTF">2008-04-21T00:35:01Z</dcterms:created>
  <dcterms:modified xsi:type="dcterms:W3CDTF">2024-07-04T00:31:56Z</dcterms:modified>
</cp:coreProperties>
</file>