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C419F90-26DD-5115-EEE2-784EBE43D5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806637-FA3E-51FA-5390-0F8CE6C2D6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716A5D-6801-CC3A-BB26-3E87F776287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4D9BD9B8-3C78-9C6F-0D56-C91532DF11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7497F54-C5FC-804B-2C2A-A4F82AB0F1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58EB63BE-5173-B423-935B-3366E2719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44C86A-71A3-4C8C-AC83-20E6D3AE1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946167A-5162-F0B7-1F92-ACA387DBB3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896962-9906-4995-AB64-C5D19895D37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A8A8849-8BD4-B55B-3AB3-0632E5CFA0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F8BB4DD-F7B7-AF9D-9F24-79E4B3EE1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236177-4973-DB75-57CD-CF19331DA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4B597E-8BC9-3B24-C657-4288B52B9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859C52-B29A-AD92-753A-DADB1A97AC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A6BAC-27D1-48C4-9A82-B552449D2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7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D5D999-B961-2A2C-E7FC-D54BCD91B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D56283-06BD-56C7-5D8E-D69E98F11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741CD8-2820-474D-8D52-193C6519DD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572A5-EB33-4EAA-A05E-42B64C023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2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E7909D-78D3-D1AA-0A27-D6CB53845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3560E0-2696-096C-2083-0B154700F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41A545-0367-0781-D098-0CDB5E4B3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6E8A-4503-4AF0-BF35-794A27565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8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1BE96C-4CC7-469D-5F1C-EB110EE517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996591-966D-A89D-310A-A1D675530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86FA3A-115C-21C4-ACB3-79D7DBDCB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E0080-6A00-40A2-A0C8-CEF7A0B149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52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orbel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rbel" pitchFamily="34" charset="0"/>
                <a:cs typeface="Calibri" pitchFamily="34" charset="0"/>
              </a:defRPr>
            </a:lvl1pPr>
            <a:lvl2pPr>
              <a:defRPr sz="2400">
                <a:latin typeface="Corbel" pitchFamily="34" charset="0"/>
                <a:cs typeface="Calibri" pitchFamily="34" charset="0"/>
              </a:defRPr>
            </a:lvl2pPr>
            <a:lvl3pPr>
              <a:defRPr sz="2000">
                <a:latin typeface="Corbel" pitchFamily="34" charset="0"/>
                <a:cs typeface="Calibri" pitchFamily="34" charset="0"/>
              </a:defRPr>
            </a:lvl3pPr>
            <a:lvl4pPr>
              <a:defRPr sz="1800">
                <a:latin typeface="Corbel" pitchFamily="34" charset="0"/>
                <a:cs typeface="Calibri" pitchFamily="34" charset="0"/>
              </a:defRPr>
            </a:lvl4pPr>
            <a:lvl5pPr>
              <a:defRPr sz="1800">
                <a:latin typeface="Corbel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774EBF-5F94-9DD4-EDF8-FBBDBEF8A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387D20-4D33-5133-32D7-4911D0F3B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F5ED31-714F-E7E4-06BF-6732484C2F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1C32B-623D-424F-A5D0-1CD443D90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8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3486BB-88BA-0E83-3108-817AF9324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4786C5-56FB-C66F-650B-C7836B540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DB4BB6-DBDB-7588-7BD3-E7D44D056E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47AE0-18E9-4A04-A0F6-84F66A09A0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6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060433-200F-8720-B248-453FF4A0E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CDB2B3-5D88-183A-C4A9-9739CE571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2FA1CF-3BBD-7370-8B03-2BA0B84559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3196B-9CB6-4491-A614-997908314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78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4B4DD2-579C-7C66-ACE0-6F5C99D7D7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A4B322-2BBD-D678-968E-1E9AC0210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986BAD-10FF-0BAF-F10F-A400067B3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9EC26-F616-42C2-8E73-B078CBE50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32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9D165C-2753-4B28-2E09-A8EADF376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2160DA-1E43-F554-76AC-28994930D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5BF635-90DF-E839-A205-EB8A0489FC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06279-2790-406F-9C86-0BC0A2485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91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CF6C01-98EC-5D4C-B36E-EF80FEF7EE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FC68C7-FA17-68AB-C165-F4AB52E3CF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275A67-C325-45BA-0932-AF60792EE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402A9-C0BA-4D5E-8DB7-CA47BD6B7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25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D2236B-E654-A841-A9A0-0CE78F0EE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036D2B-242B-F5BB-4632-E4565A9D7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229B4B-0393-5B1D-8C9D-1558CFF31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BFBC0-F818-43C2-A077-A5950033E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8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1AC34B-B048-F483-97ED-C816B3536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1B02C4-FEC7-5834-EA2A-6CC3A9014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7A016-6433-3D36-4D8F-6A44C2BFC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F8A49-FAC1-4E4B-B2ED-8501CD604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6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96C212-CDAD-7B86-1CC0-444BA617D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DEF8A7-610D-F692-FF81-0F4D6FAB9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269D40-3B95-0AF1-4DD3-7FC8E60891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9C30F3-64B9-2794-F4CC-D02CD7F6C8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D7722E-8109-B5AC-FB1E-E0AD27CB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FD195FA-63F5-4AAA-BF79-D0F8FF4A21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7EE510B-AAF3-5E44-B54A-A748279B37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algn="l" eaLnBrk="1" hangingPunct="1"/>
            <a:r>
              <a:rPr lang="en-US" altLang="en-US" sz="4000">
                <a:latin typeface="Corbel" panose="020B0503020204020204" pitchFamily="34" charset="0"/>
                <a:cs typeface="Calibri" panose="020F0502020204030204" pitchFamily="34" charset="0"/>
              </a:rPr>
              <a:t>Performance Evaluations:</a:t>
            </a:r>
            <a:br>
              <a:rPr lang="en-US" altLang="en-US" sz="4000">
                <a:latin typeface="Corbel" panose="020B0503020204020204" pitchFamily="34" charset="0"/>
                <a:cs typeface="Calibri" panose="020F0502020204030204" pitchFamily="34" charset="0"/>
              </a:rPr>
            </a:br>
            <a:br>
              <a:rPr lang="en-US" altLang="en-US" sz="2000">
                <a:latin typeface="Corbel" panose="020B0503020204020204" pitchFamily="34" charset="0"/>
                <a:cs typeface="Calibri" panose="020F0502020204030204" pitchFamily="34" charset="0"/>
              </a:rPr>
            </a:br>
            <a:r>
              <a:rPr lang="en-US" altLang="en-US" sz="2800">
                <a:latin typeface="Corbel" panose="020B0503020204020204" pitchFamily="34" charset="0"/>
                <a:cs typeface="Calibri" panose="020F0502020204030204" pitchFamily="34" charset="0"/>
              </a:rPr>
              <a:t>Providing feedback in organizations</a:t>
            </a:r>
            <a:endParaRPr lang="en-US" altLang="en-US" sz="2800" b="1"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CB4837-7AF6-AF4D-FF80-13C5BC6584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0800" y="4343400"/>
            <a:ext cx="5715000" cy="2133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i="1">
                <a:latin typeface="Corbel" panose="020B0503020204020204" pitchFamily="34" charset="0"/>
                <a:cs typeface="Calibri" panose="020F0502020204030204" pitchFamily="34" charset="0"/>
              </a:rPr>
              <a:t>Wayne Smith, Ph.D</a:t>
            </a: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rbel" panose="020B0503020204020204" pitchFamily="34" charset="0"/>
                <a:cs typeface="Calibri" panose="020F0502020204030204" pitchFamily="34" charset="0"/>
              </a:rPr>
              <a:t>CSU Northridge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ws@csun.edu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600BD3E-3087-9A0C-96A7-FAEC1E0C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Key Differences between </a:t>
            </a:r>
            <a:r>
              <a:rPr lang="en-US" altLang="en-US" sz="3200" u="sng"/>
              <a:t>Professional</a:t>
            </a:r>
            <a:r>
              <a:rPr lang="en-US" altLang="en-US" sz="3200"/>
              <a:t> evaluations and </a:t>
            </a:r>
            <a:r>
              <a:rPr lang="en-US" altLang="en-US" sz="3200" u="sng"/>
              <a:t>Management</a:t>
            </a:r>
            <a:r>
              <a:rPr lang="en-US" altLang="en-US" sz="3200"/>
              <a:t> evaluations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968CE0-4602-8B5C-A23C-B6EA3914389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47800"/>
          <a:ext cx="8229600" cy="5248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34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Evaluation</a:t>
                      </a:r>
                      <a:r>
                        <a:rPr lang="en-US" sz="1800" b="1" baseline="0" dirty="0"/>
                        <a:t> Item</a:t>
                      </a:r>
                      <a:endParaRPr lang="en-US" sz="1800" b="1" dirty="0"/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Professional (Staff)</a:t>
                      </a: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/>
                        <a:t>Management</a:t>
                      </a:r>
                    </a:p>
                    <a:p>
                      <a:pPr algn="ctr"/>
                      <a:r>
                        <a:rPr lang="en-US" sz="1800" b="1" i="1" dirty="0"/>
                        <a:t>(Administrator)</a:t>
                      </a: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87">
                <a:tc>
                  <a:txBody>
                    <a:bodyPr/>
                    <a:lstStyle/>
                    <a:p>
                      <a:r>
                        <a:rPr lang="en-US" sz="1800" dirty="0"/>
                        <a:t>Self-evaluation and self-rating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none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Both objective scores</a:t>
                      </a:r>
                      <a:r>
                        <a:rPr lang="en-US" sz="1800" baseline="0" dirty="0"/>
                        <a:t> and written narrative</a:t>
                      </a:r>
                      <a:endParaRPr lang="en-US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487">
                <a:tc>
                  <a:txBody>
                    <a:bodyPr/>
                    <a:lstStyle/>
                    <a:p>
                      <a:r>
                        <a:rPr lang="en-US" sz="1800" dirty="0"/>
                        <a:t>Ranking</a:t>
                      </a:r>
                      <a:r>
                        <a:rPr lang="en-US" sz="1800" baseline="0" dirty="0"/>
                        <a:t> of task importance</a:t>
                      </a:r>
                      <a:endParaRPr lang="en-US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none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Self- and compare to supervisor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836">
                <a:tc>
                  <a:txBody>
                    <a:bodyPr/>
                    <a:lstStyle/>
                    <a:p>
                      <a:r>
                        <a:rPr lang="en-US" sz="1800" dirty="0"/>
                        <a:t>Focus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Technical task ability and baseline professional skills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Achievement of goals and alignment with higher organizational objectives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89">
                <a:tc>
                  <a:txBody>
                    <a:bodyPr/>
                    <a:lstStyle/>
                    <a:p>
                      <a:r>
                        <a:rPr lang="en-US" sz="1800" dirty="0"/>
                        <a:t>Measurement Specificity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More</a:t>
                      </a:r>
                      <a:r>
                        <a:rPr lang="en-US" sz="1800" baseline="0" dirty="0"/>
                        <a:t> categories of “work” functions, </a:t>
                      </a:r>
                      <a:r>
                        <a:rPr lang="en-US" sz="1800" i="1" baseline="0" dirty="0"/>
                        <a:t>quantitative</a:t>
                      </a:r>
                      <a:r>
                        <a:rPr lang="en-US" sz="1800" baseline="0" dirty="0"/>
                        <a:t> scale</a:t>
                      </a:r>
                      <a:endParaRPr lang="en-US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Fewer categories of “work” functions, </a:t>
                      </a:r>
                      <a:r>
                        <a:rPr lang="en-US" sz="1800" i="1" dirty="0"/>
                        <a:t>qualitative</a:t>
                      </a:r>
                      <a:r>
                        <a:rPr lang="en-US" sz="1800" baseline="0" dirty="0"/>
                        <a:t> scale</a:t>
                      </a:r>
                      <a:endParaRPr lang="en-US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89">
                <a:tc>
                  <a:txBody>
                    <a:bodyPr/>
                    <a:lstStyle/>
                    <a:p>
                      <a:r>
                        <a:rPr lang="en-US" sz="1800" dirty="0"/>
                        <a:t>Future Improvement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Written explicitly</a:t>
                      </a:r>
                      <a:r>
                        <a:rPr lang="en-US" sz="1800" baseline="0" dirty="0"/>
                        <a:t> in a brief narrative</a:t>
                      </a:r>
                      <a:endParaRPr lang="en-US" sz="1800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Embodied in the evaluator’s verbal discussion</a:t>
                      </a: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118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Corbel</vt:lpstr>
      <vt:lpstr>Calibri</vt:lpstr>
      <vt:lpstr>Consolas</vt:lpstr>
      <vt:lpstr>Default Design</vt:lpstr>
      <vt:lpstr>Performance Evaluations:  Providing feedback in organizations</vt:lpstr>
      <vt:lpstr>Key Differences between Professional evaluations and Management evaluations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Team-based Performance Changes</dc:title>
  <dc:creator>wsmith</dc:creator>
  <cp:lastModifiedBy>Smith, Wayne W</cp:lastModifiedBy>
  <cp:revision>82</cp:revision>
  <cp:lastPrinted>2012-08-20T19:24:18Z</cp:lastPrinted>
  <dcterms:created xsi:type="dcterms:W3CDTF">2010-10-28T16:48:55Z</dcterms:created>
  <dcterms:modified xsi:type="dcterms:W3CDTF">2022-05-28T22:53:48Z</dcterms:modified>
</cp:coreProperties>
</file>