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00" r:id="rId2"/>
    <p:sldId id="301" r:id="rId3"/>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4" autoAdjust="0"/>
    <p:restoredTop sz="94728" autoAdjust="0"/>
  </p:normalViewPr>
  <p:slideViewPr>
    <p:cSldViewPr>
      <p:cViewPr varScale="1">
        <p:scale>
          <a:sx n="60" d="100"/>
          <a:sy n="60" d="100"/>
        </p:scale>
        <p:origin x="1052" y="28"/>
      </p:cViewPr>
      <p:guideLst>
        <p:guide orient="horz" pos="2160"/>
        <p:guide pos="2880"/>
      </p:guideLst>
    </p:cSldViewPr>
  </p:slideViewPr>
  <p:outlineViewPr>
    <p:cViewPr>
      <p:scale>
        <a:sx n="33" d="100"/>
        <a:sy n="33" d="100"/>
      </p:scale>
      <p:origin x="72" y="40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B4ABAF7-DF24-D180-B757-70D6CCE65819}"/>
              </a:ext>
            </a:extLst>
          </p:cNvPr>
          <p:cNvSpPr>
            <a:spLocks noGrp="1" noChangeArrowheads="1"/>
          </p:cNvSpPr>
          <p:nvPr>
            <p:ph type="hdr" sz="quarter"/>
          </p:nvPr>
        </p:nvSpPr>
        <p:spPr bwMode="auto">
          <a:xfrm>
            <a:off x="0" y="0"/>
            <a:ext cx="29829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2291" name="Rectangle 3">
            <a:extLst>
              <a:ext uri="{FF2B5EF4-FFF2-40B4-BE49-F238E27FC236}">
                <a16:creationId xmlns:a16="http://schemas.microsoft.com/office/drawing/2014/main" id="{1C9F3ACE-3AC8-F62C-F73C-08248B709074}"/>
              </a:ext>
            </a:extLst>
          </p:cNvPr>
          <p:cNvSpPr>
            <a:spLocks noGrp="1" noChangeArrowheads="1"/>
          </p:cNvSpPr>
          <p:nvPr>
            <p:ph type="dt" idx="1"/>
          </p:nvPr>
        </p:nvSpPr>
        <p:spPr bwMode="auto">
          <a:xfrm>
            <a:off x="3897313" y="0"/>
            <a:ext cx="298291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DC9FC0B2-BEDD-4536-0C4A-B0015EC5C381}"/>
              </a:ext>
            </a:extLst>
          </p:cNvPr>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a:extLst>
              <a:ext uri="{FF2B5EF4-FFF2-40B4-BE49-F238E27FC236}">
                <a16:creationId xmlns:a16="http://schemas.microsoft.com/office/drawing/2014/main" id="{9ACAEBAC-777C-E52A-29FC-509E5F5B1465}"/>
              </a:ext>
            </a:extLst>
          </p:cNvPr>
          <p:cNvSpPr>
            <a:spLocks noGrp="1" noChangeArrowheads="1"/>
          </p:cNvSpPr>
          <p:nvPr>
            <p:ph type="body" sz="quarter" idx="3"/>
          </p:nvPr>
        </p:nvSpPr>
        <p:spPr bwMode="auto">
          <a:xfrm>
            <a:off x="688975" y="4416425"/>
            <a:ext cx="55054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a:extLst>
              <a:ext uri="{FF2B5EF4-FFF2-40B4-BE49-F238E27FC236}">
                <a16:creationId xmlns:a16="http://schemas.microsoft.com/office/drawing/2014/main" id="{A64829FD-4E99-7B77-4496-1352B2D57896}"/>
              </a:ext>
            </a:extLst>
          </p:cNvPr>
          <p:cNvSpPr>
            <a:spLocks noGrp="1" noChangeArrowheads="1"/>
          </p:cNvSpPr>
          <p:nvPr>
            <p:ph type="ftr" sz="quarter" idx="4"/>
          </p:nvPr>
        </p:nvSpPr>
        <p:spPr bwMode="auto">
          <a:xfrm>
            <a:off x="0" y="8829675"/>
            <a:ext cx="29829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a:extLst>
              <a:ext uri="{FF2B5EF4-FFF2-40B4-BE49-F238E27FC236}">
                <a16:creationId xmlns:a16="http://schemas.microsoft.com/office/drawing/2014/main" id="{63A8BB49-BA63-92C1-7A46-8A4AE8365679}"/>
              </a:ext>
            </a:extLst>
          </p:cNvPr>
          <p:cNvSpPr>
            <a:spLocks noGrp="1" noChangeArrowheads="1"/>
          </p:cNvSpPr>
          <p:nvPr>
            <p:ph type="sldNum" sz="quarter" idx="5"/>
          </p:nvPr>
        </p:nvSpPr>
        <p:spPr bwMode="auto">
          <a:xfrm>
            <a:off x="3897313" y="8829675"/>
            <a:ext cx="298291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eaLnBrk="1" hangingPunct="1">
              <a:defRPr sz="1200"/>
            </a:lvl1pPr>
          </a:lstStyle>
          <a:p>
            <a:fld id="{432F6095-15C2-4A40-A59C-6F006B84547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B5C3D47-3432-5249-A395-042D18E213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5B40935-AEEE-34A5-A3FA-D5E6A0C648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A5EA27-57A9-1541-26B5-B93DF723B7B4}"/>
              </a:ext>
            </a:extLst>
          </p:cNvPr>
          <p:cNvSpPr>
            <a:spLocks noGrp="1" noChangeArrowheads="1"/>
          </p:cNvSpPr>
          <p:nvPr>
            <p:ph type="sldNum" sz="quarter" idx="12"/>
          </p:nvPr>
        </p:nvSpPr>
        <p:spPr>
          <a:ln/>
        </p:spPr>
        <p:txBody>
          <a:bodyPr/>
          <a:lstStyle>
            <a:lvl1pPr>
              <a:defRPr/>
            </a:lvl1pPr>
          </a:lstStyle>
          <a:p>
            <a:fld id="{26827925-D67F-4462-B4B5-3CD1F65BF32D}" type="slidenum">
              <a:rPr lang="en-US" altLang="en-US"/>
              <a:pPr/>
              <a:t>‹#›</a:t>
            </a:fld>
            <a:endParaRPr lang="en-US" altLang="en-US"/>
          </a:p>
        </p:txBody>
      </p:sp>
    </p:spTree>
    <p:extLst>
      <p:ext uri="{BB962C8B-B14F-4D97-AF65-F5344CB8AC3E}">
        <p14:creationId xmlns:p14="http://schemas.microsoft.com/office/powerpoint/2010/main" val="115770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F8AA390-5F53-625F-5296-7D10819BCD0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78CC3BE-74FC-C0D2-7259-08EF408FEC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440B547-C479-7A0C-4C2D-28CC00CCCAEF}"/>
              </a:ext>
            </a:extLst>
          </p:cNvPr>
          <p:cNvSpPr>
            <a:spLocks noGrp="1" noChangeArrowheads="1"/>
          </p:cNvSpPr>
          <p:nvPr>
            <p:ph type="sldNum" sz="quarter" idx="12"/>
          </p:nvPr>
        </p:nvSpPr>
        <p:spPr>
          <a:ln/>
        </p:spPr>
        <p:txBody>
          <a:bodyPr/>
          <a:lstStyle>
            <a:lvl1pPr>
              <a:defRPr/>
            </a:lvl1pPr>
          </a:lstStyle>
          <a:p>
            <a:fld id="{F0612B5E-D963-4008-A3A2-F2C6FA683E80}" type="slidenum">
              <a:rPr lang="en-US" altLang="en-US"/>
              <a:pPr/>
              <a:t>‹#›</a:t>
            </a:fld>
            <a:endParaRPr lang="en-US" altLang="en-US"/>
          </a:p>
        </p:txBody>
      </p:sp>
    </p:spTree>
    <p:extLst>
      <p:ext uri="{BB962C8B-B14F-4D97-AF65-F5344CB8AC3E}">
        <p14:creationId xmlns:p14="http://schemas.microsoft.com/office/powerpoint/2010/main" val="96378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E95F17-09A0-20AF-F7C9-245D1F997B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E38078D-1D57-1327-59D7-9ECB14EB77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0FE94F-AA3E-CE70-A6AE-4ABFA8DC1E11}"/>
              </a:ext>
            </a:extLst>
          </p:cNvPr>
          <p:cNvSpPr>
            <a:spLocks noGrp="1" noChangeArrowheads="1"/>
          </p:cNvSpPr>
          <p:nvPr>
            <p:ph type="sldNum" sz="quarter" idx="12"/>
          </p:nvPr>
        </p:nvSpPr>
        <p:spPr>
          <a:ln/>
        </p:spPr>
        <p:txBody>
          <a:bodyPr/>
          <a:lstStyle>
            <a:lvl1pPr>
              <a:defRPr/>
            </a:lvl1pPr>
          </a:lstStyle>
          <a:p>
            <a:fld id="{0ABF469A-8CEB-408B-84B9-CDA1BA08D2E1}" type="slidenum">
              <a:rPr lang="en-US" altLang="en-US"/>
              <a:pPr/>
              <a:t>‹#›</a:t>
            </a:fld>
            <a:endParaRPr lang="en-US" altLang="en-US"/>
          </a:p>
        </p:txBody>
      </p:sp>
    </p:spTree>
    <p:extLst>
      <p:ext uri="{BB962C8B-B14F-4D97-AF65-F5344CB8AC3E}">
        <p14:creationId xmlns:p14="http://schemas.microsoft.com/office/powerpoint/2010/main" val="3904310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EF3317EF-9151-1062-AC7A-31E2A7120A9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88A67C1-2723-543E-BF13-A19ED62B78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AB646FC-8601-066A-D338-92BC93C61C80}"/>
              </a:ext>
            </a:extLst>
          </p:cNvPr>
          <p:cNvSpPr>
            <a:spLocks noGrp="1" noChangeArrowheads="1"/>
          </p:cNvSpPr>
          <p:nvPr>
            <p:ph type="sldNum" sz="quarter" idx="12"/>
          </p:nvPr>
        </p:nvSpPr>
        <p:spPr>
          <a:ln/>
        </p:spPr>
        <p:txBody>
          <a:bodyPr/>
          <a:lstStyle>
            <a:lvl1pPr>
              <a:defRPr/>
            </a:lvl1pPr>
          </a:lstStyle>
          <a:p>
            <a:fld id="{E2DBBFA1-445D-4A0F-889F-DBF1614EF410}" type="slidenum">
              <a:rPr lang="en-US" altLang="en-US"/>
              <a:pPr/>
              <a:t>‹#›</a:t>
            </a:fld>
            <a:endParaRPr lang="en-US" altLang="en-US"/>
          </a:p>
        </p:txBody>
      </p:sp>
    </p:spTree>
    <p:extLst>
      <p:ext uri="{BB962C8B-B14F-4D97-AF65-F5344CB8AC3E}">
        <p14:creationId xmlns:p14="http://schemas.microsoft.com/office/powerpoint/2010/main" val="16730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Corbel" pitchFamily="34" charset="0"/>
                <a:cs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2800">
                <a:latin typeface="Corbel" pitchFamily="34" charset="0"/>
                <a:cs typeface="Calibri" pitchFamily="34" charset="0"/>
              </a:defRPr>
            </a:lvl1pPr>
            <a:lvl2pPr>
              <a:defRPr sz="2400">
                <a:latin typeface="Corbel" pitchFamily="34" charset="0"/>
                <a:cs typeface="Calibri" pitchFamily="34" charset="0"/>
              </a:defRPr>
            </a:lvl2pPr>
            <a:lvl3pPr>
              <a:defRPr sz="2000">
                <a:latin typeface="Corbel" pitchFamily="34" charset="0"/>
                <a:cs typeface="Calibri" pitchFamily="34" charset="0"/>
              </a:defRPr>
            </a:lvl3pPr>
            <a:lvl4pPr>
              <a:defRPr sz="1800">
                <a:latin typeface="Corbel" pitchFamily="34" charset="0"/>
                <a:cs typeface="Calibri" pitchFamily="34" charset="0"/>
              </a:defRPr>
            </a:lvl4pPr>
            <a:lvl5pPr>
              <a:defRPr sz="1800">
                <a:latin typeface="Corbel" pitchFamily="34" charset="0"/>
                <a:cs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491181E8-6969-3683-8A12-9FA8C579E3A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AC0C56-9036-5DA0-D9B9-D307CE148B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A438DB0-FBF0-8386-749D-86AE4712442D}"/>
              </a:ext>
            </a:extLst>
          </p:cNvPr>
          <p:cNvSpPr>
            <a:spLocks noGrp="1" noChangeArrowheads="1"/>
          </p:cNvSpPr>
          <p:nvPr>
            <p:ph type="sldNum" sz="quarter" idx="12"/>
          </p:nvPr>
        </p:nvSpPr>
        <p:spPr>
          <a:ln/>
        </p:spPr>
        <p:txBody>
          <a:bodyPr/>
          <a:lstStyle>
            <a:lvl1pPr>
              <a:defRPr/>
            </a:lvl1pPr>
          </a:lstStyle>
          <a:p>
            <a:fld id="{EF7C4D22-3854-4626-843B-876A3694FCE3}" type="slidenum">
              <a:rPr lang="en-US" altLang="en-US"/>
              <a:pPr/>
              <a:t>‹#›</a:t>
            </a:fld>
            <a:endParaRPr lang="en-US" altLang="en-US"/>
          </a:p>
        </p:txBody>
      </p:sp>
    </p:spTree>
    <p:extLst>
      <p:ext uri="{BB962C8B-B14F-4D97-AF65-F5344CB8AC3E}">
        <p14:creationId xmlns:p14="http://schemas.microsoft.com/office/powerpoint/2010/main" val="2879892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DB2D758-A585-881B-9421-1478DF85E44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458F979-0550-695D-EA1F-5334EF0670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DF8354-48CE-0EB7-65F8-CEC876ACA46B}"/>
              </a:ext>
            </a:extLst>
          </p:cNvPr>
          <p:cNvSpPr>
            <a:spLocks noGrp="1" noChangeArrowheads="1"/>
          </p:cNvSpPr>
          <p:nvPr>
            <p:ph type="sldNum" sz="quarter" idx="12"/>
          </p:nvPr>
        </p:nvSpPr>
        <p:spPr>
          <a:ln/>
        </p:spPr>
        <p:txBody>
          <a:bodyPr/>
          <a:lstStyle>
            <a:lvl1pPr>
              <a:defRPr/>
            </a:lvl1pPr>
          </a:lstStyle>
          <a:p>
            <a:fld id="{2943EB9C-7DD2-40BC-8CA0-34E4BE012276}" type="slidenum">
              <a:rPr lang="en-US" altLang="en-US"/>
              <a:pPr/>
              <a:t>‹#›</a:t>
            </a:fld>
            <a:endParaRPr lang="en-US" altLang="en-US"/>
          </a:p>
        </p:txBody>
      </p:sp>
    </p:spTree>
    <p:extLst>
      <p:ext uri="{BB962C8B-B14F-4D97-AF65-F5344CB8AC3E}">
        <p14:creationId xmlns:p14="http://schemas.microsoft.com/office/powerpoint/2010/main" val="4249734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E8CFA72-5E24-FBDC-8E04-7CB97072F7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894FD69-31C7-1708-846F-856A10988F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34F9AA0-0C58-095E-B7EB-9A66FD015BCC}"/>
              </a:ext>
            </a:extLst>
          </p:cNvPr>
          <p:cNvSpPr>
            <a:spLocks noGrp="1" noChangeArrowheads="1"/>
          </p:cNvSpPr>
          <p:nvPr>
            <p:ph type="sldNum" sz="quarter" idx="12"/>
          </p:nvPr>
        </p:nvSpPr>
        <p:spPr>
          <a:ln/>
        </p:spPr>
        <p:txBody>
          <a:bodyPr/>
          <a:lstStyle>
            <a:lvl1pPr>
              <a:defRPr/>
            </a:lvl1pPr>
          </a:lstStyle>
          <a:p>
            <a:fld id="{5EC94F3D-5D01-40B6-A949-C602773274F7}" type="slidenum">
              <a:rPr lang="en-US" altLang="en-US"/>
              <a:pPr/>
              <a:t>‹#›</a:t>
            </a:fld>
            <a:endParaRPr lang="en-US" altLang="en-US"/>
          </a:p>
        </p:txBody>
      </p:sp>
    </p:spTree>
    <p:extLst>
      <p:ext uri="{BB962C8B-B14F-4D97-AF65-F5344CB8AC3E}">
        <p14:creationId xmlns:p14="http://schemas.microsoft.com/office/powerpoint/2010/main" val="153730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2DFC833-3DAB-F36E-4483-F4FBD56FEC6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453890A-D5E2-E993-FAE2-AAB2E0022F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4D70694-25C5-7F94-78B3-38318E6A85FD}"/>
              </a:ext>
            </a:extLst>
          </p:cNvPr>
          <p:cNvSpPr>
            <a:spLocks noGrp="1" noChangeArrowheads="1"/>
          </p:cNvSpPr>
          <p:nvPr>
            <p:ph type="sldNum" sz="quarter" idx="12"/>
          </p:nvPr>
        </p:nvSpPr>
        <p:spPr>
          <a:ln/>
        </p:spPr>
        <p:txBody>
          <a:bodyPr/>
          <a:lstStyle>
            <a:lvl1pPr>
              <a:defRPr/>
            </a:lvl1pPr>
          </a:lstStyle>
          <a:p>
            <a:fld id="{CB77D140-901F-4086-A55A-ED3FA5E0C3A5}" type="slidenum">
              <a:rPr lang="en-US" altLang="en-US"/>
              <a:pPr/>
              <a:t>‹#›</a:t>
            </a:fld>
            <a:endParaRPr lang="en-US" altLang="en-US"/>
          </a:p>
        </p:txBody>
      </p:sp>
    </p:spTree>
    <p:extLst>
      <p:ext uri="{BB962C8B-B14F-4D97-AF65-F5344CB8AC3E}">
        <p14:creationId xmlns:p14="http://schemas.microsoft.com/office/powerpoint/2010/main" val="3911356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82794FB-7A58-00FF-C74E-4A23F9B7E4E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1884041-160A-8B89-E8BE-7C7D1B216D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43C0471-7E33-2256-5695-5F25A6004EE2}"/>
              </a:ext>
            </a:extLst>
          </p:cNvPr>
          <p:cNvSpPr>
            <a:spLocks noGrp="1" noChangeArrowheads="1"/>
          </p:cNvSpPr>
          <p:nvPr>
            <p:ph type="sldNum" sz="quarter" idx="12"/>
          </p:nvPr>
        </p:nvSpPr>
        <p:spPr>
          <a:ln/>
        </p:spPr>
        <p:txBody>
          <a:bodyPr/>
          <a:lstStyle>
            <a:lvl1pPr>
              <a:defRPr/>
            </a:lvl1pPr>
          </a:lstStyle>
          <a:p>
            <a:fld id="{CA6CE26C-82C5-48A7-A14F-8A8799C667D8}" type="slidenum">
              <a:rPr lang="en-US" altLang="en-US"/>
              <a:pPr/>
              <a:t>‹#›</a:t>
            </a:fld>
            <a:endParaRPr lang="en-US" altLang="en-US"/>
          </a:p>
        </p:txBody>
      </p:sp>
    </p:spTree>
    <p:extLst>
      <p:ext uri="{BB962C8B-B14F-4D97-AF65-F5344CB8AC3E}">
        <p14:creationId xmlns:p14="http://schemas.microsoft.com/office/powerpoint/2010/main" val="79713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B8DD77C-B186-3DBF-2031-762C05D2296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D4ADDC8-2634-385E-382B-9D117E38C2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6BE8934-C55A-5EAD-90EC-EC1EFB8B5CA0}"/>
              </a:ext>
            </a:extLst>
          </p:cNvPr>
          <p:cNvSpPr>
            <a:spLocks noGrp="1" noChangeArrowheads="1"/>
          </p:cNvSpPr>
          <p:nvPr>
            <p:ph type="sldNum" sz="quarter" idx="12"/>
          </p:nvPr>
        </p:nvSpPr>
        <p:spPr>
          <a:ln/>
        </p:spPr>
        <p:txBody>
          <a:bodyPr/>
          <a:lstStyle>
            <a:lvl1pPr>
              <a:defRPr/>
            </a:lvl1pPr>
          </a:lstStyle>
          <a:p>
            <a:fld id="{23C16585-898D-4C6E-BED4-33D4F1B2415F}" type="slidenum">
              <a:rPr lang="en-US" altLang="en-US"/>
              <a:pPr/>
              <a:t>‹#›</a:t>
            </a:fld>
            <a:endParaRPr lang="en-US" altLang="en-US"/>
          </a:p>
        </p:txBody>
      </p:sp>
    </p:spTree>
    <p:extLst>
      <p:ext uri="{BB962C8B-B14F-4D97-AF65-F5344CB8AC3E}">
        <p14:creationId xmlns:p14="http://schemas.microsoft.com/office/powerpoint/2010/main" val="154522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DEC197-1CBA-0F91-62C9-8D7D595064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E4284D-EAF9-3F10-7197-00C5F5F4AE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5EF0A8-0860-3302-9E76-A374A6C82ECC}"/>
              </a:ext>
            </a:extLst>
          </p:cNvPr>
          <p:cNvSpPr>
            <a:spLocks noGrp="1" noChangeArrowheads="1"/>
          </p:cNvSpPr>
          <p:nvPr>
            <p:ph type="sldNum" sz="quarter" idx="12"/>
          </p:nvPr>
        </p:nvSpPr>
        <p:spPr>
          <a:ln/>
        </p:spPr>
        <p:txBody>
          <a:bodyPr/>
          <a:lstStyle>
            <a:lvl1pPr>
              <a:defRPr/>
            </a:lvl1pPr>
          </a:lstStyle>
          <a:p>
            <a:fld id="{47564E6D-D619-4F16-90B3-0D7A85133786}" type="slidenum">
              <a:rPr lang="en-US" altLang="en-US"/>
              <a:pPr/>
              <a:t>‹#›</a:t>
            </a:fld>
            <a:endParaRPr lang="en-US" altLang="en-US"/>
          </a:p>
        </p:txBody>
      </p:sp>
    </p:spTree>
    <p:extLst>
      <p:ext uri="{BB962C8B-B14F-4D97-AF65-F5344CB8AC3E}">
        <p14:creationId xmlns:p14="http://schemas.microsoft.com/office/powerpoint/2010/main" val="274112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332B1E6-A0A7-0D11-83BE-0DACD9DF63F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59518E0-A03D-DE4A-D9EE-163DF519F8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60BE924-73BF-8C91-51C5-D4D33FFD6D62}"/>
              </a:ext>
            </a:extLst>
          </p:cNvPr>
          <p:cNvSpPr>
            <a:spLocks noGrp="1" noChangeArrowheads="1"/>
          </p:cNvSpPr>
          <p:nvPr>
            <p:ph type="sldNum" sz="quarter" idx="12"/>
          </p:nvPr>
        </p:nvSpPr>
        <p:spPr>
          <a:ln/>
        </p:spPr>
        <p:txBody>
          <a:bodyPr/>
          <a:lstStyle>
            <a:lvl1pPr>
              <a:defRPr/>
            </a:lvl1pPr>
          </a:lstStyle>
          <a:p>
            <a:fld id="{4B7E88D7-BAFF-4DC9-A16E-20B7FB46BDDE}" type="slidenum">
              <a:rPr lang="en-US" altLang="en-US"/>
              <a:pPr/>
              <a:t>‹#›</a:t>
            </a:fld>
            <a:endParaRPr lang="en-US" altLang="en-US"/>
          </a:p>
        </p:txBody>
      </p:sp>
    </p:spTree>
    <p:extLst>
      <p:ext uri="{BB962C8B-B14F-4D97-AF65-F5344CB8AC3E}">
        <p14:creationId xmlns:p14="http://schemas.microsoft.com/office/powerpoint/2010/main" val="208460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6B33D2B-1E45-4DC3-A51D-CEA08D05A45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96880B1-21EE-628C-A80A-F57333564B0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57772EA-9A49-ED43-5411-A0273D46C80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867D8517-C35C-F7F5-6DD7-E6CF441B05A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B05F3747-1992-9CCF-6A53-6BF095927E3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675228BE-1693-4156-804B-C965E0E5495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3A35308-3360-DFDB-EFED-CB1F95DF4932}"/>
              </a:ext>
            </a:extLst>
          </p:cNvPr>
          <p:cNvSpPr>
            <a:spLocks noGrp="1"/>
          </p:cNvSpPr>
          <p:nvPr>
            <p:ph type="title"/>
          </p:nvPr>
        </p:nvSpPr>
        <p:spPr/>
        <p:txBody>
          <a:bodyPr/>
          <a:lstStyle/>
          <a:p>
            <a:r>
              <a:rPr lang="en-US" altLang="en-US" sz="3200" dirty="0"/>
              <a:t>Prof. Wayne’s Tips for Course Success:</a:t>
            </a:r>
            <a:br>
              <a:rPr lang="en-US" altLang="en-US" sz="3200" dirty="0"/>
            </a:br>
            <a:r>
              <a:rPr lang="en-US" altLang="en-US" sz="3200" i="1" u="sng" dirty="0"/>
              <a:t>Summer</a:t>
            </a:r>
            <a:r>
              <a:rPr lang="en-US" altLang="en-US" sz="3200" dirty="0"/>
              <a:t> concerns</a:t>
            </a:r>
          </a:p>
        </p:txBody>
      </p:sp>
      <p:sp>
        <p:nvSpPr>
          <p:cNvPr id="4099" name="Content Placeholder 2">
            <a:extLst>
              <a:ext uri="{FF2B5EF4-FFF2-40B4-BE49-F238E27FC236}">
                <a16:creationId xmlns:a16="http://schemas.microsoft.com/office/drawing/2014/main" id="{A1601659-8C78-2D94-C6F8-D41BD855C199}"/>
              </a:ext>
            </a:extLst>
          </p:cNvPr>
          <p:cNvSpPr>
            <a:spLocks noGrp="1"/>
          </p:cNvSpPr>
          <p:nvPr>
            <p:ph idx="1"/>
          </p:nvPr>
        </p:nvSpPr>
        <p:spPr>
          <a:xfrm>
            <a:off x="457200" y="1295400"/>
            <a:ext cx="8229600" cy="4525963"/>
          </a:xfrm>
        </p:spPr>
        <p:txBody>
          <a:bodyPr/>
          <a:lstStyle/>
          <a:p>
            <a:pPr marL="457200" indent="-457200">
              <a:buFontTx/>
              <a:buAutoNum type="arabicPeriod"/>
            </a:pPr>
            <a:r>
              <a:rPr lang="en-US" altLang="en-US" sz="2000" b="1" i="1" dirty="0"/>
              <a:t>Myth</a:t>
            </a:r>
            <a:r>
              <a:rPr lang="en-US" altLang="en-US" sz="2000" dirty="0"/>
              <a:t>: “A six week course must be easier than a 16 week course”</a:t>
            </a:r>
          </a:p>
          <a:p>
            <a:pPr marL="457200" lvl="1" indent="0">
              <a:buFontTx/>
              <a:buNone/>
            </a:pPr>
            <a:r>
              <a:rPr lang="en-US" altLang="en-US" sz="1800" b="1" i="1" dirty="0"/>
              <a:t>Reality</a:t>
            </a:r>
            <a:r>
              <a:rPr lang="en-US" altLang="en-US" sz="1800" dirty="0"/>
              <a:t>: It’s the same, exact course for same, exact number of units.  A six week course has the same material in it as a 16 week course.  A Summer course needs laser-like focus.  Especially if a student is busy, a Summer course can actually be harder than a Fall/Spring course.</a:t>
            </a:r>
          </a:p>
          <a:p>
            <a:pPr marL="457200" indent="-457200">
              <a:buFontTx/>
              <a:buAutoNum type="arabicPeriod"/>
            </a:pPr>
            <a:r>
              <a:rPr lang="en-US" altLang="en-US" sz="2000" b="1" i="1" dirty="0"/>
              <a:t>Myth</a:t>
            </a:r>
            <a:r>
              <a:rPr lang="en-US" altLang="en-US" sz="2000" dirty="0"/>
              <a:t>: “Since it’s a compressed course, the course will be easier”</a:t>
            </a:r>
          </a:p>
          <a:p>
            <a:pPr marL="457200" lvl="1" indent="0">
              <a:buFontTx/>
              <a:buNone/>
            </a:pPr>
            <a:r>
              <a:rPr lang="en-US" altLang="en-US" sz="1800" b="1" i="1" dirty="0"/>
              <a:t>Reality</a:t>
            </a:r>
            <a:r>
              <a:rPr lang="en-US" altLang="en-US" sz="1800" dirty="0"/>
              <a:t>: A summer course moves at 2 2/3 the speed of a Fall/Spring course.  The number of hours </a:t>
            </a:r>
            <a:r>
              <a:rPr lang="en-US" altLang="en-US" sz="1800" i="1" dirty="0"/>
              <a:t>in the class</a:t>
            </a:r>
            <a:r>
              <a:rPr lang="en-US" altLang="en-US" sz="1800" dirty="0"/>
              <a:t> is the same, but you have 2 2/3 less time </a:t>
            </a:r>
            <a:r>
              <a:rPr lang="en-US" altLang="en-US" sz="1800" i="1" dirty="0"/>
              <a:t>outside of class</a:t>
            </a:r>
            <a:r>
              <a:rPr lang="en-US" altLang="en-US" sz="1800" dirty="0"/>
              <a:t> to do all of the same things in a non-Summer course: You might have perhaps one day to read (and re-read) the Textbook Chapters and do the Library Readings and be ready for class.  There will be a Writing Assignments (you know how long it takes to write well) every other week, and an Exercise (pop quizzes) or Exam almost every other class session (studying for these takes time too).</a:t>
            </a:r>
          </a:p>
          <a:p>
            <a:pPr marL="457200" indent="-457200">
              <a:buFontTx/>
              <a:buAutoNum type="arabicPeriod"/>
            </a:pPr>
            <a:r>
              <a:rPr lang="en-US" altLang="en-US" sz="2000" b="1" i="1" dirty="0"/>
              <a:t>Myth</a:t>
            </a:r>
            <a:r>
              <a:rPr lang="en-US" altLang="en-US" sz="2000" dirty="0"/>
              <a:t>: “This is just like a regular evening class”</a:t>
            </a:r>
          </a:p>
          <a:p>
            <a:pPr marL="457200" lvl="1" indent="0">
              <a:buFontTx/>
              <a:buNone/>
            </a:pPr>
            <a:r>
              <a:rPr lang="en-US" altLang="en-US" sz="1800" b="1" i="1" dirty="0"/>
              <a:t>Reality</a:t>
            </a:r>
            <a:r>
              <a:rPr lang="en-US" altLang="en-US" sz="1800" dirty="0"/>
              <a:t>: Most evening courses are 2 hours and 45 minutes.  This course is 3 hours and 35 minutes; that’s almost 1 hour more for each class session.</a:t>
            </a:r>
          </a:p>
          <a:p>
            <a:pPr marL="457200" indent="-457200">
              <a:buFontTx/>
              <a:buAutoNum type="arabicPeriod"/>
            </a:pPr>
            <a:r>
              <a:rPr lang="en-US" altLang="en-US" sz="2000" b="1" i="1" dirty="0"/>
              <a:t>Myth</a:t>
            </a:r>
            <a:r>
              <a:rPr lang="en-US" altLang="en-US" sz="2000" dirty="0"/>
              <a:t>: “I ‘caught up’ in my other classes, I can do that in Summer too”</a:t>
            </a:r>
          </a:p>
          <a:p>
            <a:pPr marL="457200" lvl="1" indent="0">
              <a:buFontTx/>
              <a:buNone/>
            </a:pPr>
            <a:r>
              <a:rPr lang="en-US" altLang="en-US" sz="1800" b="1" i="1" dirty="0"/>
              <a:t>Reality</a:t>
            </a:r>
            <a:r>
              <a:rPr lang="en-US" altLang="en-US" sz="1800" dirty="0"/>
              <a:t>: That’s only barely possible in some courses. That can’t happen 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9">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3ECC85E-6DE9-9AAC-E099-3B5E3650FDA6}"/>
              </a:ext>
            </a:extLst>
          </p:cNvPr>
          <p:cNvSpPr>
            <a:spLocks noGrp="1"/>
          </p:cNvSpPr>
          <p:nvPr>
            <p:ph type="title"/>
          </p:nvPr>
        </p:nvSpPr>
        <p:spPr/>
        <p:txBody>
          <a:bodyPr/>
          <a:lstStyle/>
          <a:p>
            <a:r>
              <a:rPr lang="en-US" altLang="en-US" sz="3200" dirty="0"/>
              <a:t>Prof. Wayne’s Tips for Course Success:</a:t>
            </a:r>
            <a:br>
              <a:rPr lang="en-US" altLang="en-US" sz="3200" dirty="0"/>
            </a:br>
            <a:r>
              <a:rPr lang="en-US" altLang="en-US" sz="3200" i="1" u="sng" dirty="0"/>
              <a:t>Zoom</a:t>
            </a:r>
            <a:r>
              <a:rPr lang="en-US" altLang="en-US" sz="3200" dirty="0"/>
              <a:t> Concerns</a:t>
            </a:r>
          </a:p>
        </p:txBody>
      </p:sp>
      <p:sp>
        <p:nvSpPr>
          <p:cNvPr id="3075" name="Content Placeholder 2">
            <a:extLst>
              <a:ext uri="{FF2B5EF4-FFF2-40B4-BE49-F238E27FC236}">
                <a16:creationId xmlns:a16="http://schemas.microsoft.com/office/drawing/2014/main" id="{403C3235-6B1F-848E-3DA6-CFBD0CE4ADE3}"/>
              </a:ext>
            </a:extLst>
          </p:cNvPr>
          <p:cNvSpPr>
            <a:spLocks noGrp="1"/>
          </p:cNvSpPr>
          <p:nvPr>
            <p:ph idx="1"/>
          </p:nvPr>
        </p:nvSpPr>
        <p:spPr>
          <a:xfrm>
            <a:off x="457200" y="1447800"/>
            <a:ext cx="8229600" cy="4525963"/>
          </a:xfrm>
        </p:spPr>
        <p:txBody>
          <a:bodyPr/>
          <a:lstStyle/>
          <a:p>
            <a:pPr marL="457200" indent="-457200">
              <a:buFontTx/>
              <a:buAutoNum type="arabicPeriod"/>
            </a:pPr>
            <a:r>
              <a:rPr lang="en-US" altLang="en-US" sz="2000" b="1" i="1" dirty="0"/>
              <a:t>Myth</a:t>
            </a:r>
            <a:r>
              <a:rPr lang="en-US" altLang="en-US" sz="2000" dirty="0"/>
              <a:t>: “I’ve used Zoom before.  Zoom is easy”</a:t>
            </a:r>
          </a:p>
          <a:p>
            <a:pPr marL="457200" lvl="1" indent="0">
              <a:buFontTx/>
              <a:buNone/>
            </a:pPr>
            <a:r>
              <a:rPr lang="en-US" altLang="en-US" sz="1800" b="1" i="1" dirty="0"/>
              <a:t>Reality</a:t>
            </a:r>
            <a:r>
              <a:rPr lang="en-US" altLang="en-US" sz="1800" dirty="0"/>
              <a:t>: Make sure you are always using the latest version of Zoom.  Zoom is often updated once a week.</a:t>
            </a:r>
          </a:p>
          <a:p>
            <a:pPr marL="457200" indent="-457200">
              <a:buFontTx/>
              <a:buAutoNum type="arabicPeriod"/>
            </a:pPr>
            <a:r>
              <a:rPr lang="en-US" altLang="en-US" sz="2000" b="1" i="1" dirty="0"/>
              <a:t>Myth</a:t>
            </a:r>
            <a:r>
              <a:rPr lang="en-US" altLang="en-US" sz="2000" dirty="0"/>
              <a:t>: “I’ve breezed through my other Zoom courses; this is easy”</a:t>
            </a:r>
          </a:p>
          <a:p>
            <a:pPr marL="457200" lvl="1" indent="0">
              <a:buFontTx/>
              <a:buNone/>
            </a:pPr>
            <a:r>
              <a:rPr lang="en-US" altLang="en-US" sz="1800" b="1" i="1" dirty="0"/>
              <a:t>Reality</a:t>
            </a:r>
            <a:r>
              <a:rPr lang="en-US" altLang="en-US" sz="1800" dirty="0"/>
              <a:t>: Make sure you have a quiet place in a house or building to take this class.  There are no other options.  You’ll be writing in class occasionally and upload that work.  You’ll also be discussing things with me and other students.</a:t>
            </a:r>
          </a:p>
          <a:p>
            <a:pPr marL="457200" indent="-457200">
              <a:buFontTx/>
              <a:buAutoNum type="arabicPeriod"/>
            </a:pPr>
            <a:r>
              <a:rPr lang="en-US" altLang="en-US" sz="2000" b="1" i="1" dirty="0"/>
              <a:t>Myth</a:t>
            </a:r>
            <a:r>
              <a:rPr lang="en-US" altLang="en-US" sz="2000" dirty="0"/>
              <a:t>: “I didn’t need to participate or be around in other Zoom classes.”</a:t>
            </a:r>
          </a:p>
          <a:p>
            <a:pPr marL="457200" lvl="1" indent="0">
              <a:buFontTx/>
              <a:buNone/>
            </a:pPr>
            <a:r>
              <a:rPr lang="en-US" altLang="en-US" sz="1800" b="1" i="1" dirty="0"/>
              <a:t>Reality</a:t>
            </a:r>
            <a:r>
              <a:rPr lang="en-US" altLang="en-US" sz="1800" dirty="0"/>
              <a:t>: You’ll need to always be in class and be ready, especially to volunteer when I call for volunteers. Engagement and commitment is important in this class because it is a success criterion for Management.</a:t>
            </a:r>
          </a:p>
          <a:p>
            <a:pPr marL="457200" lvl="1" indent="0">
              <a:buFontTx/>
              <a:buNone/>
            </a:pPr>
            <a:endParaRPr lang="en-US" altLang="en-US" sz="1800" dirty="0"/>
          </a:p>
          <a:p>
            <a:pPr marL="457200" lvl="1" indent="0">
              <a:buFontTx/>
              <a:buNone/>
            </a:pPr>
            <a:endParaRPr lang="en-US" altLang="en-US" sz="1800" dirty="0"/>
          </a:p>
          <a:p>
            <a:pPr marL="457200" lvl="1" indent="0">
              <a:buFontTx/>
              <a:buNone/>
            </a:pPr>
            <a:r>
              <a:rPr lang="en-US" altLang="en-US" sz="2800" dirty="0"/>
              <a:t>Bottom line:  </a:t>
            </a:r>
            <a:r>
              <a:rPr lang="en-US" altLang="en-US" sz="2800" b="1" i="1" dirty="0"/>
              <a:t>Start strong, stay strong!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5">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472</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Corbel</vt:lpstr>
      <vt:lpstr>Default Design</vt:lpstr>
      <vt:lpstr>Prof. Wayne’s Tips for Course Success: Summer concerns</vt:lpstr>
      <vt:lpstr>Prof. Wayne’s Tips for Course Success: Zoom Concerns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Team-based Performance Changes</dc:title>
  <dc:creator>wsmith</dc:creator>
  <cp:lastModifiedBy>Smith, Wayne W</cp:lastModifiedBy>
  <cp:revision>132</cp:revision>
  <cp:lastPrinted>2011-11-07T00:21:50Z</cp:lastPrinted>
  <dcterms:created xsi:type="dcterms:W3CDTF">2010-10-28T16:48:55Z</dcterms:created>
  <dcterms:modified xsi:type="dcterms:W3CDTF">2022-07-12T00:16:21Z</dcterms:modified>
</cp:coreProperties>
</file>