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303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545956-3E08-331F-CF2C-5065965C70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9722A07-4098-E70C-589E-BD6135336B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9D511C8-7400-15FB-0CE4-0BA04B9ACD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7F9CCD8-5FDC-46D5-7E56-043725C746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F0DCA5D-9979-4C0D-819D-C2A2B625EE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1B76C72-31EC-3DA6-98B5-1B8DC9A73F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6C7E765-6D2E-44CF-B142-5911FEE547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326196-E4D2-3C5E-4D1E-D128E4A97A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D80BDB5-F26F-5DA3-069C-20A4BA3199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B435898-4BFE-B17B-2B22-DD2283D22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4D7C4AC2-9262-C465-C0B9-80DEF8434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6973620B-84F1-4215-B5AB-0C0F5458DA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09DBD2B-CA15-ABB6-3E1E-7D5C35710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667180-D78C-481E-B2C0-514A1FDAD644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6FB21A-8F38-EC77-8B42-DD84579CEA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48471C9-71CB-31A0-3883-1574BDE4B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04ACBC-E6FA-6451-D57F-28B4E702C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F51B4-33AC-07BD-0ABE-76700A505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2CE82B-25E5-5CCC-A402-4A3333367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383C5-6486-4F29-9E07-26A9215E4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5350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2CA6D-E081-4CE8-2724-4028CC00AD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3EF07A-6673-4308-439A-0085678BE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4240C-C675-D1F4-C950-AC7488464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F609A-15C5-4267-BAFA-EC1573FF9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61016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29AE68-A9B5-15EB-2261-38EE913A7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D90347-3CB7-DADB-BCFA-FCC7BACF9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82A97-26A0-FDCC-4308-E4608FD66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A30BD-C14A-460B-9A0B-33BE3FCDE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227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93A24-F942-175A-FE00-4C0C5339B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81BB79-C7C4-E64F-C43F-EDBE5113C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DD3378-86C4-A1A5-69CE-FDFB5DEEF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DCCE7-2765-49CE-9E23-CDB976684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7129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3B9314-6655-0A87-399C-514E901EC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20A34-F03B-2100-F7E1-1C2652A1F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1361AE-5E17-81FF-D4DE-ABAE282745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EFC01-740C-44E8-9A08-BD291E462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234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CE1E1-0303-C693-B8FD-BF06690DB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75C7FA-09EF-F4EC-C98A-7C60766298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1EB7EC-8EB3-F655-ACED-B1A2AC9B7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C7BAA-57BE-4712-9A3C-3EFD015E8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3909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BBB94-E890-A47D-B8B4-66F432F32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D92F73-23AF-D476-81A0-329F32FFA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68CBD1-D6B5-260C-6505-72D5E5E19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F1502-51FE-40FB-B4EF-C033F7BEF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4269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BE0E0D4-17FE-6908-33C8-7541FE2C4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73BA2C-D079-643B-BA1B-DE2814E60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79605E-830E-BC4B-04CA-370F16B4A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63133-381E-40AE-AC35-CC601FCFA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0785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C6D5F9-1490-7D10-DC4D-F139AD485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E80D30-1844-607E-8BD3-2F731D0E5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7CA18D-A010-0998-DBE5-564917958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595B6-A5A2-49E6-BD03-7517B942B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2615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7DA4F0-FF13-C8F2-EF55-7BE6B0825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04B827-73DD-A99A-7FDC-38F54E7C0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28BECD-D57F-DA08-F6E6-29341BF94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AE9A0-1156-439E-B8C1-EE64ACC01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84640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FBDFEA-0739-45CA-0653-A20532E40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E7CBA-5246-EBD8-CD09-79FB71EAB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D7EE67-1F85-31A2-7931-BBFBCEAC0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368F3-4EAB-4D55-A16D-059DF3F13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957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B6638-D679-B6AD-2A16-AEBD526BD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014477-A885-C001-2739-3D9B86C66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A1C3E4-33B8-D782-5951-29E0E7DC0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771E9-B3F8-474D-93DD-88C58E602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3044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5F6E20-C2F5-4C49-416B-CC85E306E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CB82E3-C0FA-3352-7A45-9CBF3F154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B4A06C-B6C9-25CF-BA8D-836A5BAD15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4D8F38-7CB6-165C-0748-D982874C13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69C8F0-BF32-396C-22E3-0B68C267E8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AB0492FC-00DB-4F23-AE83-4D0B66A86A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B98FB55A-1BCA-CB48-758D-A50A52E5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521B83-ACB5-4C95-BD00-98A1F702CB5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A83303B-CE0D-B4C1-7D46-8B6B16785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Course Structure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1F08753-9104-D44B-A855-191529FD87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DB0B1D6-158E-2CB0-69B5-5B7D26D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Lucida Sans Unicode" panose="020B0602030504020204" pitchFamily="34" charset="0"/>
              </a:rPr>
              <a:t>(or, “how this course is organized and sequenced”)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619CD7B-CB87-83CA-E420-DACDB4AC0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/>
              <a:t>Your Managerial Career Trajectory</a:t>
            </a:r>
            <a:br>
              <a:rPr lang="en-US" altLang="en-US" sz="3200"/>
            </a:br>
            <a:r>
              <a:rPr lang="en-US" altLang="en-US" sz="2800"/>
              <a:t>(i.e., How is this course sequenced?)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116B972E-088B-502E-26EE-A43F4BFB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8C1E05-6545-411D-B099-2881B718E06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D713D8-0045-052B-662A-8690E995D299}"/>
              </a:ext>
            </a:extLst>
          </p:cNvPr>
          <p:cNvCxnSpPr/>
          <p:nvPr/>
        </p:nvCxnSpPr>
        <p:spPr>
          <a:xfrm>
            <a:off x="1189038" y="6019800"/>
            <a:ext cx="70866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C064D3-23BF-6AF2-4AE5-F709A505F583}"/>
              </a:ext>
            </a:extLst>
          </p:cNvPr>
          <p:cNvCxnSpPr/>
          <p:nvPr/>
        </p:nvCxnSpPr>
        <p:spPr>
          <a:xfrm rot="10800000">
            <a:off x="1143000" y="1333500"/>
            <a:ext cx="38100" cy="4686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A840E2-7EBB-F8B3-5123-B8F7718FBC1B}"/>
              </a:ext>
            </a:extLst>
          </p:cNvPr>
          <p:cNvCxnSpPr/>
          <p:nvPr/>
        </p:nvCxnSpPr>
        <p:spPr>
          <a:xfrm flipV="1">
            <a:off x="1219200" y="1219200"/>
            <a:ext cx="6858000" cy="477043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15">
            <a:extLst>
              <a:ext uri="{FF2B5EF4-FFF2-40B4-BE49-F238E27FC236}">
                <a16:creationId xmlns:a16="http://schemas.microsoft.com/office/drawing/2014/main" id="{3BB899C2-0DE1-996E-D6FE-6C8DB1E79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5721350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Managerial Roles</a:t>
            </a:r>
          </a:p>
        </p:txBody>
      </p:sp>
      <p:sp>
        <p:nvSpPr>
          <p:cNvPr id="6152" name="TextBox 18">
            <a:extLst>
              <a:ext uri="{FF2B5EF4-FFF2-40B4-BE49-F238E27FC236}">
                <a16:creationId xmlns:a16="http://schemas.microsoft.com/office/drawing/2014/main" id="{0C6F9C37-B5F4-8661-7454-D56550DFF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75" y="1492250"/>
            <a:ext cx="1352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Leadership</a:t>
            </a:r>
          </a:p>
        </p:txBody>
      </p:sp>
      <p:sp>
        <p:nvSpPr>
          <p:cNvPr id="6153" name="TextBox 19">
            <a:extLst>
              <a:ext uri="{FF2B5EF4-FFF2-40B4-BE49-F238E27FC236}">
                <a16:creationId xmlns:a16="http://schemas.microsoft.com/office/drawing/2014/main" id="{368335F6-FEE0-0FA5-2E33-AC4CE9402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438" y="1789113"/>
            <a:ext cx="196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Power</a:t>
            </a:r>
          </a:p>
        </p:txBody>
      </p:sp>
      <p:sp>
        <p:nvSpPr>
          <p:cNvPr id="6154" name="TextBox 20">
            <a:extLst>
              <a:ext uri="{FF2B5EF4-FFF2-40B4-BE49-F238E27FC236}">
                <a16:creationId xmlns:a16="http://schemas.microsoft.com/office/drawing/2014/main" id="{A0678F5A-5E67-0972-744D-993FED24A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4424363"/>
            <a:ext cx="194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Management</a:t>
            </a:r>
          </a:p>
        </p:txBody>
      </p:sp>
      <p:sp>
        <p:nvSpPr>
          <p:cNvPr id="6155" name="TextBox 21">
            <a:extLst>
              <a:ext uri="{FF2B5EF4-FFF2-40B4-BE49-F238E27FC236}">
                <a16:creationId xmlns:a16="http://schemas.microsoft.com/office/drawing/2014/main" id="{03291587-DC80-C693-7745-8B5A1AB58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888" y="3362325"/>
            <a:ext cx="194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Strategy</a:t>
            </a:r>
          </a:p>
        </p:txBody>
      </p:sp>
      <p:sp>
        <p:nvSpPr>
          <p:cNvPr id="6156" name="TextBox 22">
            <a:extLst>
              <a:ext uri="{FF2B5EF4-FFF2-40B4-BE49-F238E27FC236}">
                <a16:creationId xmlns:a16="http://schemas.microsoft.com/office/drawing/2014/main" id="{A8E6DB8B-319F-E4E6-B9A7-CFE91329A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463" y="1241425"/>
            <a:ext cx="266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Organizational Behavior</a:t>
            </a:r>
          </a:p>
        </p:txBody>
      </p:sp>
      <p:sp>
        <p:nvSpPr>
          <p:cNvPr id="6157" name="TextBox 23">
            <a:extLst>
              <a:ext uri="{FF2B5EF4-FFF2-40B4-BE49-F238E27FC236}">
                <a16:creationId xmlns:a16="http://schemas.microsoft.com/office/drawing/2014/main" id="{94BEFA0C-338E-2E4B-5956-137B96907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163" y="51149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Human Resources</a:t>
            </a:r>
          </a:p>
        </p:txBody>
      </p:sp>
      <p:sp>
        <p:nvSpPr>
          <p:cNvPr id="6158" name="TextBox 24">
            <a:extLst>
              <a:ext uri="{FF2B5EF4-FFF2-40B4-BE49-F238E27FC236}">
                <a16:creationId xmlns:a16="http://schemas.microsoft.com/office/drawing/2014/main" id="{D965B870-8B43-E401-84BB-7F5E3AFEF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4792663"/>
            <a:ext cx="2806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Org. Culture/Change</a:t>
            </a:r>
          </a:p>
        </p:txBody>
      </p:sp>
      <p:sp>
        <p:nvSpPr>
          <p:cNvPr id="6159" name="TextBox 25">
            <a:extLst>
              <a:ext uri="{FF2B5EF4-FFF2-40B4-BE49-F238E27FC236}">
                <a16:creationId xmlns:a16="http://schemas.microsoft.com/office/drawing/2014/main" id="{A4FA4E9A-E696-80B5-4E1B-C92075114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6218238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A 40-year work life</a:t>
            </a:r>
          </a:p>
        </p:txBody>
      </p:sp>
      <p:sp>
        <p:nvSpPr>
          <p:cNvPr id="6160" name="TextBox 26">
            <a:extLst>
              <a:ext uri="{FF2B5EF4-FFF2-40B4-BE49-F238E27FC236}">
                <a16:creationId xmlns:a16="http://schemas.microsoft.com/office/drawing/2014/main" id="{DF28A440-BBBA-0B8E-547F-79DC225ED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688" y="2438400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Conflict Resolution</a:t>
            </a:r>
          </a:p>
        </p:txBody>
      </p:sp>
      <p:sp>
        <p:nvSpPr>
          <p:cNvPr id="6161" name="TextBox 27">
            <a:extLst>
              <a:ext uri="{FF2B5EF4-FFF2-40B4-BE49-F238E27FC236}">
                <a16:creationId xmlns:a16="http://schemas.microsoft.com/office/drawing/2014/main" id="{895994EC-F1BF-2EB7-300A-E855E890B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3" y="30305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Communication</a:t>
            </a:r>
          </a:p>
        </p:txBody>
      </p:sp>
      <p:sp>
        <p:nvSpPr>
          <p:cNvPr id="6162" name="TextBox 28">
            <a:extLst>
              <a:ext uri="{FF2B5EF4-FFF2-40B4-BE49-F238E27FC236}">
                <a16:creationId xmlns:a16="http://schemas.microsoft.com/office/drawing/2014/main" id="{5E4C7DB8-B832-02AC-8728-13F23B269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27257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Teams</a:t>
            </a:r>
          </a:p>
        </p:txBody>
      </p:sp>
      <p:sp>
        <p:nvSpPr>
          <p:cNvPr id="6163" name="TextBox 29">
            <a:extLst>
              <a:ext uri="{FF2B5EF4-FFF2-40B4-BE49-F238E27FC236}">
                <a16:creationId xmlns:a16="http://schemas.microsoft.com/office/drawing/2014/main" id="{1F058722-C22F-7DAA-82A4-0CCE27FB0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2125663"/>
            <a:ext cx="251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Motivation</a:t>
            </a:r>
          </a:p>
        </p:txBody>
      </p:sp>
      <p:sp>
        <p:nvSpPr>
          <p:cNvPr id="6164" name="TextBox 30">
            <a:extLst>
              <a:ext uri="{FF2B5EF4-FFF2-40B4-BE49-F238E27FC236}">
                <a16:creationId xmlns:a16="http://schemas.microsoft.com/office/drawing/2014/main" id="{4E83A572-EA7C-B4C2-B3BC-B5E78F8ED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54197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Ethics/CSR*</a:t>
            </a:r>
          </a:p>
        </p:txBody>
      </p:sp>
      <p:sp>
        <p:nvSpPr>
          <p:cNvPr id="6165" name="TextBox 31">
            <a:extLst>
              <a:ext uri="{FF2B5EF4-FFF2-40B4-BE49-F238E27FC236}">
                <a16:creationId xmlns:a16="http://schemas.microsoft.com/office/drawing/2014/main" id="{F3ADDB2C-B923-1E30-02EF-89FCEACBD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44513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Decision-making</a:t>
            </a:r>
          </a:p>
        </p:txBody>
      </p:sp>
      <p:sp>
        <p:nvSpPr>
          <p:cNvPr id="6166" name="TextBox 32">
            <a:extLst>
              <a:ext uri="{FF2B5EF4-FFF2-40B4-BE49-F238E27FC236}">
                <a16:creationId xmlns:a16="http://schemas.microsoft.com/office/drawing/2014/main" id="{D2B649DC-1593-19CE-3230-E7C29B6E276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821531" y="3590132"/>
            <a:ext cx="304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Organizational Impact</a:t>
            </a:r>
          </a:p>
        </p:txBody>
      </p:sp>
      <p:sp>
        <p:nvSpPr>
          <p:cNvPr id="6167" name="TextBox 33">
            <a:extLst>
              <a:ext uri="{FF2B5EF4-FFF2-40B4-BE49-F238E27FC236}">
                <a16:creationId xmlns:a16="http://schemas.microsoft.com/office/drawing/2014/main" id="{9556B5C8-DB3D-6FCA-F8FB-000568E94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40846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Vision/Mission/Goals</a:t>
            </a:r>
          </a:p>
        </p:txBody>
      </p:sp>
      <p:sp>
        <p:nvSpPr>
          <p:cNvPr id="6168" name="TextBox 34">
            <a:extLst>
              <a:ext uri="{FF2B5EF4-FFF2-40B4-BE49-F238E27FC236}">
                <a16:creationId xmlns:a16="http://schemas.microsoft.com/office/drawing/2014/main" id="{701D7BA0-19EA-8E0B-5BFA-C0902C6C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7528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Technical Analysis</a:t>
            </a:r>
          </a:p>
        </p:txBody>
      </p:sp>
      <p:sp>
        <p:nvSpPr>
          <p:cNvPr id="6169" name="TextBox 35">
            <a:extLst>
              <a:ext uri="{FF2B5EF4-FFF2-40B4-BE49-F238E27FC236}">
                <a16:creationId xmlns:a16="http://schemas.microsoft.com/office/drawing/2014/main" id="{11CD5C9C-B5FA-D62A-F84F-2CDDD3B85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88" y="3414713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Measurement/Control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67D16BC-DE89-0CF6-3F55-8FFB53626155}"/>
              </a:ext>
            </a:extLst>
          </p:cNvPr>
          <p:cNvCxnSpPr/>
          <p:nvPr/>
        </p:nvCxnSpPr>
        <p:spPr>
          <a:xfrm>
            <a:off x="1555750" y="4400550"/>
            <a:ext cx="6978650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EA33644-B730-21CA-3F07-ECE0C3F43BA8}"/>
              </a:ext>
            </a:extLst>
          </p:cNvPr>
          <p:cNvCxnSpPr/>
          <p:nvPr/>
        </p:nvCxnSpPr>
        <p:spPr>
          <a:xfrm>
            <a:off x="1570038" y="3340100"/>
            <a:ext cx="6977062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6076</TotalTime>
  <Words>86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Verdana</vt:lpstr>
      <vt:lpstr>Arial</vt:lpstr>
      <vt:lpstr>Lucida Sans Unicode</vt:lpstr>
      <vt:lpstr>Lucida Sans</vt:lpstr>
      <vt:lpstr>Default Design</vt:lpstr>
      <vt:lpstr>Course Structure</vt:lpstr>
      <vt:lpstr>Your Managerial Career Trajectory (i.e., How is this course sequenced?)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Prelude to Behaviorism</dc:title>
  <dc:creator>wsmith</dc:creator>
  <cp:lastModifiedBy>Smith, Wayne W</cp:lastModifiedBy>
  <cp:revision>222</cp:revision>
  <dcterms:created xsi:type="dcterms:W3CDTF">2008-04-21T00:35:01Z</dcterms:created>
  <dcterms:modified xsi:type="dcterms:W3CDTF">2022-05-28T22:28:06Z</dcterms:modified>
</cp:coreProperties>
</file>