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0" r:id="rId2"/>
    <p:sldId id="432" r:id="rId3"/>
    <p:sldId id="434" r:id="rId4"/>
    <p:sldId id="433" r:id="rId5"/>
    <p:sldId id="435" r:id="rId6"/>
    <p:sldId id="436" r:id="rId7"/>
    <p:sldId id="437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Textbook Figure 1. (revised)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605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Technology </a:t>
            </a:r>
            <a:r>
              <a:rPr lang="en-US" altLang="en-US" i="1" dirty="0">
                <a:solidFill>
                  <a:schemeClr val="tx2"/>
                </a:solidFill>
                <a:latin typeface="Lucida Sans Unicode" panose="020B0602030504020204" pitchFamily="34" charset="0"/>
              </a:rPr>
              <a:t>Interrelationships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 (sample)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Tuesday, January 31,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(small)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5562600" y="2811823"/>
            <a:ext cx="1981200" cy="102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5962422" y="3008948"/>
            <a:ext cx="1037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Wright</a:t>
            </a:r>
          </a:p>
          <a:p>
            <a:pPr algn="ctr"/>
            <a:r>
              <a:rPr lang="en-US" dirty="0"/>
              <a:t>Biplane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ED1FB-C715-426D-09B1-6DE5CC2E2D3D}"/>
              </a:ext>
            </a:extLst>
          </p:cNvPr>
          <p:cNvSpPr/>
          <p:nvPr/>
        </p:nvSpPr>
        <p:spPr>
          <a:xfrm>
            <a:off x="1752600" y="2811823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29C2CD-8EDE-2185-C87F-1B9E08BE10AD}"/>
              </a:ext>
            </a:extLst>
          </p:cNvPr>
          <p:cNvSpPr txBox="1"/>
          <p:nvPr/>
        </p:nvSpPr>
        <p:spPr>
          <a:xfrm>
            <a:off x="2170848" y="3125049"/>
            <a:ext cx="98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Bicycle</a:t>
            </a:r>
          </a:p>
        </p:txBody>
      </p:sp>
    </p:spTree>
    <p:extLst>
      <p:ext uri="{BB962C8B-B14F-4D97-AF65-F5344CB8AC3E}">
        <p14:creationId xmlns:p14="http://schemas.microsoft.com/office/powerpoint/2010/main" val="33919815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(big)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5562600" y="2811823"/>
            <a:ext cx="1981200" cy="102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5823635" y="3125049"/>
            <a:ext cx="131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Transistor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ED1FB-C715-426D-09B1-6DE5CC2E2D3D}"/>
              </a:ext>
            </a:extLst>
          </p:cNvPr>
          <p:cNvSpPr/>
          <p:nvPr/>
        </p:nvSpPr>
        <p:spPr>
          <a:xfrm>
            <a:off x="1752600" y="2811823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29C2CD-8EDE-2185-C87F-1B9E08BE10AD}"/>
              </a:ext>
            </a:extLst>
          </p:cNvPr>
          <p:cNvSpPr txBox="1"/>
          <p:nvPr/>
        </p:nvSpPr>
        <p:spPr>
          <a:xfrm>
            <a:off x="1985062" y="3125049"/>
            <a:ext cx="13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Telephone</a:t>
            </a:r>
          </a:p>
        </p:txBody>
      </p:sp>
    </p:spTree>
    <p:extLst>
      <p:ext uri="{BB962C8B-B14F-4D97-AF65-F5344CB8AC3E}">
        <p14:creationId xmlns:p14="http://schemas.microsoft.com/office/powerpoint/2010/main" val="8099315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Engineer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5562600" y="2811823"/>
            <a:ext cx="1981200" cy="102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5772793" y="3125049"/>
            <a:ext cx="156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Phonograph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ED1FB-C715-426D-09B1-6DE5CC2E2D3D}"/>
              </a:ext>
            </a:extLst>
          </p:cNvPr>
          <p:cNvSpPr/>
          <p:nvPr/>
        </p:nvSpPr>
        <p:spPr>
          <a:xfrm>
            <a:off x="1752600" y="2811823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29C2CD-8EDE-2185-C87F-1B9E08BE10AD}"/>
              </a:ext>
            </a:extLst>
          </p:cNvPr>
          <p:cNvSpPr txBox="1"/>
          <p:nvPr/>
        </p:nvSpPr>
        <p:spPr>
          <a:xfrm>
            <a:off x="1878219" y="2986549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Incandescent</a:t>
            </a:r>
          </a:p>
          <a:p>
            <a:pPr algn="ctr"/>
            <a:r>
              <a:rPr lang="en-US" dirty="0"/>
              <a:t>Light Bulb</a:t>
            </a:r>
          </a:p>
        </p:txBody>
      </p:sp>
    </p:spTree>
    <p:extLst>
      <p:ext uri="{BB962C8B-B14F-4D97-AF65-F5344CB8AC3E}">
        <p14:creationId xmlns:p14="http://schemas.microsoft.com/office/powerpoint/2010/main" val="33205619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Funded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5562600" y="2811823"/>
            <a:ext cx="1981200" cy="102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5532569" y="3111092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Nuclear (fission)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ED1FB-C715-426D-09B1-6DE5CC2E2D3D}"/>
              </a:ext>
            </a:extLst>
          </p:cNvPr>
          <p:cNvSpPr/>
          <p:nvPr/>
        </p:nvSpPr>
        <p:spPr>
          <a:xfrm>
            <a:off x="1752600" y="2811823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29C2CD-8EDE-2185-C87F-1B9E08BE10AD}"/>
              </a:ext>
            </a:extLst>
          </p:cNvPr>
          <p:cNvSpPr txBox="1"/>
          <p:nvPr/>
        </p:nvSpPr>
        <p:spPr>
          <a:xfrm>
            <a:off x="1911401" y="3096111"/>
            <a:ext cx="1663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Atom Fission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B467A6-6737-F20E-0DD1-B2FC8A7F230F}"/>
              </a:ext>
            </a:extLst>
          </p:cNvPr>
          <p:cNvSpPr/>
          <p:nvPr/>
        </p:nvSpPr>
        <p:spPr>
          <a:xfrm>
            <a:off x="2607365" y="4343400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959683-A338-3671-E9C0-3F2D75FA5ADA}"/>
              </a:ext>
            </a:extLst>
          </p:cNvPr>
          <p:cNvSpPr txBox="1"/>
          <p:nvPr/>
        </p:nvSpPr>
        <p:spPr>
          <a:xfrm>
            <a:off x="2896907" y="4627688"/>
            <a:ext cx="1402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ARPANET*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84417-CD3F-345E-8261-DA022016DA87}"/>
              </a:ext>
            </a:extLst>
          </p:cNvPr>
          <p:cNvSpPr/>
          <p:nvPr/>
        </p:nvSpPr>
        <p:spPr>
          <a:xfrm>
            <a:off x="4800600" y="4343400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71FF34-954C-F0E1-F47F-3461CFE86BA6}"/>
              </a:ext>
            </a:extLst>
          </p:cNvPr>
          <p:cNvSpPr txBox="1"/>
          <p:nvPr/>
        </p:nvSpPr>
        <p:spPr>
          <a:xfrm>
            <a:off x="4602479" y="4627688"/>
            <a:ext cx="237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World Wide Web**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A1126-E0E3-C2BE-8283-4E09F94F3988}"/>
              </a:ext>
            </a:extLst>
          </p:cNvPr>
          <p:cNvSpPr txBox="1"/>
          <p:nvPr/>
        </p:nvSpPr>
        <p:spPr>
          <a:xfrm>
            <a:off x="1295400" y="5867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  United States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F1718-BB72-5835-F653-4535D60EC110}"/>
              </a:ext>
            </a:extLst>
          </p:cNvPr>
          <p:cNvSpPr txBox="1"/>
          <p:nvPr/>
        </p:nvSpPr>
        <p:spPr>
          <a:xfrm>
            <a:off x="1295399" y="6214030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European Union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542CA-37B1-B53D-8991-3CD74CC21EDE}"/>
              </a:ext>
            </a:extLst>
          </p:cNvPr>
          <p:cNvSpPr/>
          <p:nvPr/>
        </p:nvSpPr>
        <p:spPr>
          <a:xfrm>
            <a:off x="2590800" y="1316090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782BA-6FDB-C881-741E-B32FFF047F05}"/>
              </a:ext>
            </a:extLst>
          </p:cNvPr>
          <p:cNvSpPr txBox="1"/>
          <p:nvPr/>
        </p:nvSpPr>
        <p:spPr>
          <a:xfrm>
            <a:off x="3100275" y="1600378"/>
            <a:ext cx="962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Rocket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36E38A-E07D-F3F5-A9D6-9D6F33C7F66E}"/>
              </a:ext>
            </a:extLst>
          </p:cNvPr>
          <p:cNvSpPr/>
          <p:nvPr/>
        </p:nvSpPr>
        <p:spPr>
          <a:xfrm>
            <a:off x="4777409" y="1306362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266A67-FCBF-BBDA-6B72-4049F6E6F406}"/>
              </a:ext>
            </a:extLst>
          </p:cNvPr>
          <p:cNvSpPr txBox="1"/>
          <p:nvPr/>
        </p:nvSpPr>
        <p:spPr>
          <a:xfrm>
            <a:off x="4869370" y="1590650"/>
            <a:ext cx="1797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Space Shuttle</a:t>
            </a:r>
          </a:p>
          <a:p>
            <a:pPr algn="ctr"/>
            <a:r>
              <a:rPr lang="en-US" dirty="0"/>
              <a:t>(reusable)*</a:t>
            </a:r>
          </a:p>
        </p:txBody>
      </p:sp>
    </p:spTree>
    <p:extLst>
      <p:ext uri="{BB962C8B-B14F-4D97-AF65-F5344CB8AC3E}">
        <p14:creationId xmlns:p14="http://schemas.microsoft.com/office/powerpoint/2010/main" val="17208125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Public-Sector to Private Sector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542CA-37B1-B53D-8991-3CD74CC21EDE}"/>
              </a:ext>
            </a:extLst>
          </p:cNvPr>
          <p:cNvSpPr/>
          <p:nvPr/>
        </p:nvSpPr>
        <p:spPr>
          <a:xfrm>
            <a:off x="1752600" y="3505200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782BA-6FDB-C881-741E-B32FFF047F05}"/>
              </a:ext>
            </a:extLst>
          </p:cNvPr>
          <p:cNvSpPr txBox="1"/>
          <p:nvPr/>
        </p:nvSpPr>
        <p:spPr>
          <a:xfrm>
            <a:off x="2209800" y="3818426"/>
            <a:ext cx="962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Rocket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24DEAF-C702-DDE4-520D-66B1315E1876}"/>
              </a:ext>
            </a:extLst>
          </p:cNvPr>
          <p:cNvSpPr/>
          <p:nvPr/>
        </p:nvSpPr>
        <p:spPr>
          <a:xfrm>
            <a:off x="4953000" y="3488635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11472-DB64-B633-3E17-2F61ADD2F745}"/>
              </a:ext>
            </a:extLst>
          </p:cNvPr>
          <p:cNvSpPr txBox="1"/>
          <p:nvPr/>
        </p:nvSpPr>
        <p:spPr>
          <a:xfrm>
            <a:off x="5316280" y="3772923"/>
            <a:ext cx="125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ARPANET</a:t>
            </a:r>
          </a:p>
        </p:txBody>
      </p:sp>
    </p:spTree>
    <p:extLst>
      <p:ext uri="{BB962C8B-B14F-4D97-AF65-F5344CB8AC3E}">
        <p14:creationId xmlns:p14="http://schemas.microsoft.com/office/powerpoint/2010/main" val="15055237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Public-Sector to Private Sector (Radio Spectrum)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542CA-37B1-B53D-8991-3CD74CC21EDE}"/>
              </a:ext>
            </a:extLst>
          </p:cNvPr>
          <p:cNvSpPr/>
          <p:nvPr/>
        </p:nvSpPr>
        <p:spPr>
          <a:xfrm>
            <a:off x="3467100" y="3437607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782BA-6FDB-C881-741E-B32FFF047F05}"/>
              </a:ext>
            </a:extLst>
          </p:cNvPr>
          <p:cNvSpPr txBox="1"/>
          <p:nvPr/>
        </p:nvSpPr>
        <p:spPr>
          <a:xfrm>
            <a:off x="3504554" y="3686401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 Definition</a:t>
            </a:r>
          </a:p>
          <a:p>
            <a:pPr algn="ctr"/>
            <a:r>
              <a:rPr lang="en-US" dirty="0"/>
              <a:t>Television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24DEAF-C702-DDE4-520D-66B1315E1876}"/>
              </a:ext>
            </a:extLst>
          </p:cNvPr>
          <p:cNvSpPr/>
          <p:nvPr/>
        </p:nvSpPr>
        <p:spPr>
          <a:xfrm>
            <a:off x="6324600" y="3425687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11472-DB64-B633-3E17-2F61ADD2F745}"/>
              </a:ext>
            </a:extLst>
          </p:cNvPr>
          <p:cNvSpPr txBox="1"/>
          <p:nvPr/>
        </p:nvSpPr>
        <p:spPr>
          <a:xfrm>
            <a:off x="6737958" y="3631995"/>
            <a:ext cx="1154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Wireless</a:t>
            </a:r>
          </a:p>
          <a:p>
            <a:pPr algn="ctr"/>
            <a:r>
              <a:rPr lang="en-US" dirty="0"/>
              <a:t>Internet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FE6E51-CE07-FCA4-96CA-91B36BE6BFE4}"/>
              </a:ext>
            </a:extLst>
          </p:cNvPr>
          <p:cNvSpPr txBox="1"/>
          <p:nvPr/>
        </p:nvSpPr>
        <p:spPr>
          <a:xfrm>
            <a:off x="1295400" y="5867400"/>
            <a:ext cx="49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Spectrum (frequencies) – (public sector)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44F4B3-DD9D-2334-DA04-CF0D45713212}"/>
              </a:ext>
            </a:extLst>
          </p:cNvPr>
          <p:cNvSpPr txBox="1"/>
          <p:nvPr/>
        </p:nvSpPr>
        <p:spPr>
          <a:xfrm>
            <a:off x="1295400" y="6186084"/>
            <a:ext cx="354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Equipment – (private sector)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5D804A-FA40-F7B2-7C0E-AB5A1591CEA2}"/>
              </a:ext>
            </a:extLst>
          </p:cNvPr>
          <p:cNvSpPr/>
          <p:nvPr/>
        </p:nvSpPr>
        <p:spPr>
          <a:xfrm>
            <a:off x="609600" y="3457269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BC24B-0181-A2A1-CF64-82E0888A3BE5}"/>
              </a:ext>
            </a:extLst>
          </p:cNvPr>
          <p:cNvSpPr txBox="1"/>
          <p:nvPr/>
        </p:nvSpPr>
        <p:spPr>
          <a:xfrm>
            <a:off x="1098517" y="3686402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Mobile</a:t>
            </a:r>
          </a:p>
          <a:p>
            <a:pPr algn="ctr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89468472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6670</TotalTime>
  <Words>118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Sans</vt:lpstr>
      <vt:lpstr>Lucida Sans Unicode</vt:lpstr>
      <vt:lpstr>Verdana</vt:lpstr>
      <vt:lpstr>Default Design</vt:lpstr>
      <vt:lpstr>Textbook Figure 1. (revised)</vt:lpstr>
      <vt:lpstr>Single (small) Company</vt:lpstr>
      <vt:lpstr>Single (big) Company</vt:lpstr>
      <vt:lpstr>Single Engineer</vt:lpstr>
      <vt:lpstr>Government Funded</vt:lpstr>
      <vt:lpstr>Public-Sector to Private Sector</vt:lpstr>
      <vt:lpstr>Public-Sector to Private Sector (Radio Spectrum)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311</cp:revision>
  <dcterms:created xsi:type="dcterms:W3CDTF">2008-04-21T00:35:01Z</dcterms:created>
  <dcterms:modified xsi:type="dcterms:W3CDTF">2023-01-31T22:03:32Z</dcterms:modified>
</cp:coreProperties>
</file>