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0" r:id="rId2"/>
    <p:sldId id="432" r:id="rId3"/>
    <p:sldId id="433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Textbook Figure 1. (revised)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605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Technology </a:t>
            </a:r>
            <a:r>
              <a:rPr lang="en-US" altLang="en-US" i="1" dirty="0">
                <a:solidFill>
                  <a:schemeClr val="tx2"/>
                </a:solidFill>
                <a:latin typeface="Lucida Sans Unicode" panose="020B0602030504020204" pitchFamily="34" charset="0"/>
              </a:rPr>
              <a:t>Dependencies</a:t>
            </a: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 (sample)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Monday, January 09, 2023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Power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8C40A8-91F2-0F43-B5C3-BA29430837B1}"/>
              </a:ext>
            </a:extLst>
          </p:cNvPr>
          <p:cNvSpPr/>
          <p:nvPr/>
        </p:nvSpPr>
        <p:spPr>
          <a:xfrm>
            <a:off x="4038600" y="5486347"/>
            <a:ext cx="1981200" cy="10107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6DE11-D8EB-873A-36C2-C1D2477AD3CE}"/>
              </a:ext>
            </a:extLst>
          </p:cNvPr>
          <p:cNvSpPr txBox="1"/>
          <p:nvPr/>
        </p:nvSpPr>
        <p:spPr>
          <a:xfrm>
            <a:off x="4540562" y="580705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Dynamo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DCC252-B3FD-5150-2237-8E5CED30459C}"/>
              </a:ext>
            </a:extLst>
          </p:cNvPr>
          <p:cNvSpPr/>
          <p:nvPr/>
        </p:nvSpPr>
        <p:spPr>
          <a:xfrm>
            <a:off x="4038600" y="4190999"/>
            <a:ext cx="1981200" cy="9559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5D2199-BCCD-ADBD-278C-3E3272EED747}"/>
              </a:ext>
            </a:extLst>
          </p:cNvPr>
          <p:cNvSpPr txBox="1"/>
          <p:nvPr/>
        </p:nvSpPr>
        <p:spPr>
          <a:xfrm>
            <a:off x="4356195" y="4330402"/>
            <a:ext cx="1346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Electric</a:t>
            </a:r>
          </a:p>
          <a:p>
            <a:pPr algn="ctr"/>
            <a:r>
              <a:rPr lang="en-US" dirty="0"/>
              <a:t>Generator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0E4CA2-7F9D-589C-EEE0-9A0671FDCEBC}"/>
              </a:ext>
            </a:extLst>
          </p:cNvPr>
          <p:cNvSpPr/>
          <p:nvPr/>
        </p:nvSpPr>
        <p:spPr>
          <a:xfrm>
            <a:off x="2590800" y="2825005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9AF893-C8CD-5DD2-C541-1A1E3DC16561}"/>
              </a:ext>
            </a:extLst>
          </p:cNvPr>
          <p:cNvSpPr txBox="1"/>
          <p:nvPr/>
        </p:nvSpPr>
        <p:spPr>
          <a:xfrm>
            <a:off x="2830789" y="3008948"/>
            <a:ext cx="151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Air</a:t>
            </a:r>
          </a:p>
          <a:p>
            <a:pPr algn="ctr"/>
            <a:r>
              <a:rPr lang="en-US" dirty="0"/>
              <a:t>Conditioner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C74ABD-35FF-5AC8-C32D-7080543D8E1D}"/>
              </a:ext>
            </a:extLst>
          </p:cNvPr>
          <p:cNvSpPr/>
          <p:nvPr/>
        </p:nvSpPr>
        <p:spPr>
          <a:xfrm>
            <a:off x="4686491" y="2825005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5895D7-2061-6823-D88D-DAA217137E25}"/>
              </a:ext>
            </a:extLst>
          </p:cNvPr>
          <p:cNvSpPr txBox="1"/>
          <p:nvPr/>
        </p:nvSpPr>
        <p:spPr>
          <a:xfrm>
            <a:off x="5052683" y="2995766"/>
            <a:ext cx="1104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Vacuum</a:t>
            </a:r>
          </a:p>
          <a:p>
            <a:pPr algn="ctr"/>
            <a:r>
              <a:rPr lang="en-US" dirty="0"/>
              <a:t>Cleaner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CC9E8A-DE97-8450-BE3A-4587D138E83A}"/>
              </a:ext>
            </a:extLst>
          </p:cNvPr>
          <p:cNvSpPr/>
          <p:nvPr/>
        </p:nvSpPr>
        <p:spPr>
          <a:xfrm>
            <a:off x="6793979" y="2811823"/>
            <a:ext cx="1981200" cy="102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C09DA-6304-9610-90D2-F0252F70A507}"/>
              </a:ext>
            </a:extLst>
          </p:cNvPr>
          <p:cNvSpPr txBox="1"/>
          <p:nvPr/>
        </p:nvSpPr>
        <p:spPr>
          <a:xfrm>
            <a:off x="7132919" y="3008948"/>
            <a:ext cx="1159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Washing</a:t>
            </a:r>
          </a:p>
          <a:p>
            <a:pPr algn="ctr"/>
            <a:r>
              <a:rPr lang="en-US" dirty="0"/>
              <a:t>Machine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75ED1FB-C715-426D-09B1-6DE5CC2E2D3D}"/>
              </a:ext>
            </a:extLst>
          </p:cNvPr>
          <p:cNvSpPr/>
          <p:nvPr/>
        </p:nvSpPr>
        <p:spPr>
          <a:xfrm>
            <a:off x="489606" y="2811823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29C2CD-8EDE-2185-C87F-1B9E08BE10AD}"/>
              </a:ext>
            </a:extLst>
          </p:cNvPr>
          <p:cNvSpPr txBox="1"/>
          <p:nvPr/>
        </p:nvSpPr>
        <p:spPr>
          <a:xfrm>
            <a:off x="831772" y="3147958"/>
            <a:ext cx="131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Television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A9DEF4-4B2A-EFCE-7197-3E527969AE53}"/>
              </a:ext>
            </a:extLst>
          </p:cNvPr>
          <p:cNvSpPr/>
          <p:nvPr/>
        </p:nvSpPr>
        <p:spPr>
          <a:xfrm>
            <a:off x="493887" y="1525722"/>
            <a:ext cx="1981200" cy="995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AA05FC-4327-334D-68D5-5FE30ECD1B89}"/>
              </a:ext>
            </a:extLst>
          </p:cNvPr>
          <p:cNvSpPr txBox="1"/>
          <p:nvPr/>
        </p:nvSpPr>
        <p:spPr>
          <a:xfrm>
            <a:off x="539116" y="1738067"/>
            <a:ext cx="190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 Definition</a:t>
            </a:r>
          </a:p>
          <a:p>
            <a:pPr algn="ctr"/>
            <a:r>
              <a:rPr lang="en-US" dirty="0"/>
              <a:t>Television</a:t>
            </a:r>
          </a:p>
        </p:txBody>
      </p:sp>
    </p:spTree>
    <p:extLst>
      <p:ext uri="{BB962C8B-B14F-4D97-AF65-F5344CB8AC3E}">
        <p14:creationId xmlns:p14="http://schemas.microsoft.com/office/powerpoint/2010/main" val="33919815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AA13-8AA0-4B16-D116-B219A3B2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and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14708-CBD4-3C24-22BD-B9130EED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8C40A8-91F2-0F43-B5C3-BA29430837B1}"/>
              </a:ext>
            </a:extLst>
          </p:cNvPr>
          <p:cNvSpPr/>
          <p:nvPr/>
        </p:nvSpPr>
        <p:spPr>
          <a:xfrm>
            <a:off x="3815457" y="6047028"/>
            <a:ext cx="1981200" cy="476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6DE11-D8EB-873A-36C2-C1D2477AD3CE}"/>
              </a:ext>
            </a:extLst>
          </p:cNvPr>
          <p:cNvSpPr txBox="1"/>
          <p:nvPr/>
        </p:nvSpPr>
        <p:spPr>
          <a:xfrm>
            <a:off x="4209059" y="6030772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Telegraph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DCC252-B3FD-5150-2237-8E5CED30459C}"/>
              </a:ext>
            </a:extLst>
          </p:cNvPr>
          <p:cNvSpPr/>
          <p:nvPr/>
        </p:nvSpPr>
        <p:spPr>
          <a:xfrm>
            <a:off x="2564296" y="5400305"/>
            <a:ext cx="4199301" cy="476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5D2199-BCCD-ADBD-278C-3E3272EED747}"/>
              </a:ext>
            </a:extLst>
          </p:cNvPr>
          <p:cNvSpPr txBox="1"/>
          <p:nvPr/>
        </p:nvSpPr>
        <p:spPr>
          <a:xfrm>
            <a:off x="3986100" y="5440686"/>
            <a:ext cx="135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Telephone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3CC9E8A-DE97-8450-BE3A-4587D138E83A}"/>
              </a:ext>
            </a:extLst>
          </p:cNvPr>
          <p:cNvSpPr/>
          <p:nvPr/>
        </p:nvSpPr>
        <p:spPr>
          <a:xfrm>
            <a:off x="2564296" y="4809203"/>
            <a:ext cx="1981200" cy="48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C09DA-6304-9610-90D2-F0252F70A507}"/>
              </a:ext>
            </a:extLst>
          </p:cNvPr>
          <p:cNvSpPr txBox="1"/>
          <p:nvPr/>
        </p:nvSpPr>
        <p:spPr>
          <a:xfrm>
            <a:off x="2919965" y="4860501"/>
            <a:ext cx="131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Transistor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A0C3D8-A68F-ACCC-F7AB-B8032EA7C976}"/>
              </a:ext>
            </a:extLst>
          </p:cNvPr>
          <p:cNvSpPr/>
          <p:nvPr/>
        </p:nvSpPr>
        <p:spPr>
          <a:xfrm>
            <a:off x="2567608" y="4191000"/>
            <a:ext cx="6386401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4064D3-CAFA-3407-6B2C-C84FC785A73A}"/>
              </a:ext>
            </a:extLst>
          </p:cNvPr>
          <p:cNvSpPr txBox="1"/>
          <p:nvPr/>
        </p:nvSpPr>
        <p:spPr>
          <a:xfrm>
            <a:off x="3286669" y="4219959"/>
            <a:ext cx="22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Integrated Circuit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D3A651-2ADB-054B-71AD-77C7A2BDDAD4}"/>
              </a:ext>
            </a:extLst>
          </p:cNvPr>
          <p:cNvSpPr/>
          <p:nvPr/>
        </p:nvSpPr>
        <p:spPr>
          <a:xfrm>
            <a:off x="6972809" y="5389368"/>
            <a:ext cx="1981200" cy="48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2C50B6-0D8A-CCC9-DB8A-252DBB8FFE62}"/>
              </a:ext>
            </a:extLst>
          </p:cNvPr>
          <p:cNvSpPr txBox="1"/>
          <p:nvPr/>
        </p:nvSpPr>
        <p:spPr>
          <a:xfrm>
            <a:off x="7285583" y="5389368"/>
            <a:ext cx="140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Typewriter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E7406B-E5E7-6403-413D-119E360CC360}"/>
              </a:ext>
            </a:extLst>
          </p:cNvPr>
          <p:cNvSpPr/>
          <p:nvPr/>
        </p:nvSpPr>
        <p:spPr>
          <a:xfrm>
            <a:off x="457200" y="4809203"/>
            <a:ext cx="1981200" cy="48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0D9D2B-8256-2252-1769-A7372C63FD33}"/>
              </a:ext>
            </a:extLst>
          </p:cNvPr>
          <p:cNvSpPr txBox="1"/>
          <p:nvPr/>
        </p:nvSpPr>
        <p:spPr>
          <a:xfrm>
            <a:off x="897796" y="4868131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Satellite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91CD6C-72F9-193A-82D1-53F666740627}"/>
              </a:ext>
            </a:extLst>
          </p:cNvPr>
          <p:cNvSpPr/>
          <p:nvPr/>
        </p:nvSpPr>
        <p:spPr>
          <a:xfrm>
            <a:off x="2564296" y="3539954"/>
            <a:ext cx="1981200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54E71B-1D1A-B69D-45A7-09330CD410C9}"/>
              </a:ext>
            </a:extLst>
          </p:cNvPr>
          <p:cNvSpPr txBox="1"/>
          <p:nvPr/>
        </p:nvSpPr>
        <p:spPr>
          <a:xfrm>
            <a:off x="2890149" y="3541526"/>
            <a:ext cx="134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Calculator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D4AC9D8-67C9-C36D-8C27-E188487D609F}"/>
              </a:ext>
            </a:extLst>
          </p:cNvPr>
          <p:cNvSpPr/>
          <p:nvPr/>
        </p:nvSpPr>
        <p:spPr>
          <a:xfrm>
            <a:off x="4651515" y="3541996"/>
            <a:ext cx="4302494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EA1687-10F0-84D2-105C-FDD89C51ABB1}"/>
              </a:ext>
            </a:extLst>
          </p:cNvPr>
          <p:cNvSpPr txBox="1"/>
          <p:nvPr/>
        </p:nvSpPr>
        <p:spPr>
          <a:xfrm>
            <a:off x="5862917" y="3551609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Microprocessor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DE9E31-B7D4-7900-BE40-CEF651ADB2E6}"/>
              </a:ext>
            </a:extLst>
          </p:cNvPr>
          <p:cNvSpPr/>
          <p:nvPr/>
        </p:nvSpPr>
        <p:spPr>
          <a:xfrm>
            <a:off x="4651515" y="2937344"/>
            <a:ext cx="1981200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008082-DED5-5CC3-4D73-949F3C46ED45}"/>
              </a:ext>
            </a:extLst>
          </p:cNvPr>
          <p:cNvSpPr txBox="1"/>
          <p:nvPr/>
        </p:nvSpPr>
        <p:spPr>
          <a:xfrm>
            <a:off x="4790622" y="2938916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Mobile Phone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6E3A962-4A13-A788-2298-FC8D520532A5}"/>
              </a:ext>
            </a:extLst>
          </p:cNvPr>
          <p:cNvSpPr/>
          <p:nvPr/>
        </p:nvSpPr>
        <p:spPr>
          <a:xfrm>
            <a:off x="6763597" y="2930410"/>
            <a:ext cx="1981200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323315-3A12-F484-B01A-688358FCA5C4}"/>
              </a:ext>
            </a:extLst>
          </p:cNvPr>
          <p:cNvSpPr txBox="1"/>
          <p:nvPr/>
        </p:nvSpPr>
        <p:spPr>
          <a:xfrm>
            <a:off x="6777668" y="2931982"/>
            <a:ext cx="196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Supercomputer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EEE5395-351F-9005-FCAD-B9722EFA1509}"/>
              </a:ext>
            </a:extLst>
          </p:cNvPr>
          <p:cNvSpPr/>
          <p:nvPr/>
        </p:nvSpPr>
        <p:spPr>
          <a:xfrm>
            <a:off x="6777668" y="2346212"/>
            <a:ext cx="1981200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FF77528-ECF7-B755-BD99-C9E21400D749}"/>
              </a:ext>
            </a:extLst>
          </p:cNvPr>
          <p:cNvSpPr txBox="1"/>
          <p:nvPr/>
        </p:nvSpPr>
        <p:spPr>
          <a:xfrm>
            <a:off x="6777668" y="2347784"/>
            <a:ext cx="208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World Wide Web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19F95-D041-6CB5-F637-0DFD60A2D628}"/>
              </a:ext>
            </a:extLst>
          </p:cNvPr>
          <p:cNvSpPr/>
          <p:nvPr/>
        </p:nvSpPr>
        <p:spPr>
          <a:xfrm>
            <a:off x="4695353" y="2344640"/>
            <a:ext cx="1981200" cy="427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4D582E-ADBB-1C3E-B6D1-7FEBE06C4D26}"/>
              </a:ext>
            </a:extLst>
          </p:cNvPr>
          <p:cNvSpPr txBox="1"/>
          <p:nvPr/>
        </p:nvSpPr>
        <p:spPr>
          <a:xfrm>
            <a:off x="4602830" y="2346212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Wireless Internet</a:t>
            </a:r>
          </a:p>
        </p:txBody>
      </p:sp>
    </p:spTree>
    <p:extLst>
      <p:ext uri="{BB962C8B-B14F-4D97-AF65-F5344CB8AC3E}">
        <p14:creationId xmlns:p14="http://schemas.microsoft.com/office/powerpoint/2010/main" val="14465219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</TotalTime>
  <Words>66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</vt:lpstr>
      <vt:lpstr>Lucida Sans Unicode</vt:lpstr>
      <vt:lpstr>Verdana</vt:lpstr>
      <vt:lpstr>Default Design</vt:lpstr>
      <vt:lpstr>Textbook Figure 1. (revised)</vt:lpstr>
      <vt:lpstr>Electric Power</vt:lpstr>
      <vt:lpstr>Information and Communication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307</cp:revision>
  <dcterms:created xsi:type="dcterms:W3CDTF">2008-04-21T00:35:01Z</dcterms:created>
  <dcterms:modified xsi:type="dcterms:W3CDTF">2023-01-10T00:19:20Z</dcterms:modified>
</cp:coreProperties>
</file>