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87" r:id="rId2"/>
    <p:sldId id="374" r:id="rId3"/>
    <p:sldId id="362" r:id="rId4"/>
    <p:sldId id="361" r:id="rId5"/>
    <p:sldId id="383" r:id="rId6"/>
    <p:sldId id="380" r:id="rId7"/>
    <p:sldId id="375" r:id="rId8"/>
    <p:sldId id="376" r:id="rId9"/>
    <p:sldId id="384" r:id="rId10"/>
    <p:sldId id="343" r:id="rId11"/>
    <p:sldId id="371" r:id="rId12"/>
    <p:sldId id="378" r:id="rId13"/>
    <p:sldId id="379" r:id="rId14"/>
    <p:sldId id="381" r:id="rId15"/>
    <p:sldId id="382" r:id="rId16"/>
    <p:sldId id="345" r:id="rId17"/>
    <p:sldId id="350" r:id="rId18"/>
    <p:sldId id="355" r:id="rId19"/>
    <p:sldId id="356" r:id="rId20"/>
    <p:sldId id="346" r:id="rId21"/>
    <p:sldId id="367" r:id="rId22"/>
    <p:sldId id="353" r:id="rId23"/>
    <p:sldId id="354" r:id="rId24"/>
    <p:sldId id="377" r:id="rId25"/>
    <p:sldId id="347" r:id="rId26"/>
    <p:sldId id="348" r:id="rId27"/>
    <p:sldId id="351" r:id="rId28"/>
    <p:sldId id="352" r:id="rId29"/>
    <p:sldId id="310" r:id="rId30"/>
    <p:sldId id="298" r:id="rId31"/>
    <p:sldId id="307" r:id="rId32"/>
    <p:sldId id="364" r:id="rId33"/>
    <p:sldId id="292" r:id="rId34"/>
    <p:sldId id="314" r:id="rId35"/>
    <p:sldId id="313" r:id="rId36"/>
    <p:sldId id="315" r:id="rId37"/>
    <p:sldId id="363" r:id="rId38"/>
    <p:sldId id="385" r:id="rId39"/>
    <p:sldId id="301" r:id="rId40"/>
    <p:sldId id="289" r:id="rId41"/>
    <p:sldId id="365" r:id="rId42"/>
    <p:sldId id="366" r:id="rId43"/>
    <p:sldId id="372" r:id="rId44"/>
    <p:sldId id="373" r:id="rId45"/>
    <p:sldId id="369" r:id="rId46"/>
    <p:sldId id="370" r:id="rId47"/>
    <p:sldId id="359" r:id="rId48"/>
    <p:sldId id="368" r:id="rId49"/>
    <p:sldId id="386" r:id="rId50"/>
    <p:sldId id="334" r:id="rId5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1" autoAdjust="0"/>
    <p:restoredTop sz="86467" autoAdjust="0"/>
  </p:normalViewPr>
  <p:slideViewPr>
    <p:cSldViewPr>
      <p:cViewPr varScale="1">
        <p:scale>
          <a:sx n="61" d="100"/>
          <a:sy n="61" d="100"/>
        </p:scale>
        <p:origin x="8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A97517F-B676-4047-874F-041C91D759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7B03AF2-E866-41E1-B9E9-0322656673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5256525-C217-4C86-ACB3-8D62732BE8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C919A01-04F2-49E2-9805-E1853BF77EE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F236A5-26FC-4EB7-BC77-4C219317D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D202E5E-0A83-40F8-B4DB-EAAF0CFD28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9A9E257-C25E-46DB-BFAD-382AEAA814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2E2EE68-AFB5-4026-B6D1-1882588160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C24FDA3-CEE4-4246-B61E-E0D830564C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C34D290E-BDB7-4687-81E6-2F7EF90DE9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1E3F250D-CFE1-4B20-B7DD-DC1A3CC7B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F5A3FA-D285-4AA2-9A20-3AF3E0A09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2ED159B-09A3-4404-ABD3-86C1F01FC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4D3AA8-B049-4E8E-AAFD-49D3B26A5479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475FB1B-012E-4BB0-8E4B-B1DE4C129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D46E0D2-5232-4561-872F-4E99030C6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A56322-837C-4EA9-ABAD-3AFF90BB4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D3C84-FBDA-4007-A75A-22F31D1D3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A3DE33-1853-4881-A46C-B151E9523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64CE-35B7-4E4C-9812-1F1CFF03C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1994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A31E1A-67FC-46EC-8E34-2E499DF5A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A76C7E-1672-4915-B3CB-C65EC832D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FA8C4-C85A-4091-A382-E5250D0DE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3754-210B-4526-A39C-B13542C67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7001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CCC0C6-D30A-4C00-8BFA-E9CC4896D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29774-F253-4EEA-8188-45CF4770D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8CB970-34E1-4A75-8348-E9F64A0D1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7650-DE75-490E-A75E-F80267C86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847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E871FC-AF72-4ADD-94CA-782BF2D9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01EED-63B0-495F-AB1B-8637CED7B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30153-D36C-4937-A019-E001C7F98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FE656-907D-41D7-8AC4-CB0B2A1A3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030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953C83-B56C-4E40-82FB-3D197BDB7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CCF3BC-5C17-48A8-B5C1-88727BA27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8E445-5923-464B-836E-98748ED8B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1B393-C263-4B0B-9334-138880733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888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6FF4F-531B-4CB8-9D1A-FA9672DAB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E140E-5450-428E-8A75-2B1254D9B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EE7C1-499F-4F03-8E7C-03403BDAC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ED49-2C93-474F-A498-9EB2362DF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292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4CA034-FCBA-4573-9B5B-94692BA61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0FC33C-5AF6-4F17-BF4D-A0964743C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053FF7-D00B-418D-8B44-B0EEF62A6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49B3-0EB4-436C-B913-BDD6629B2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8862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F09E04-54ED-4EC4-9D39-AD1964369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955636-767B-4A90-941C-E21A9A412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47CC68-389C-4040-9852-F0EBC6263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B2A9-8C58-4BD7-BAE7-A347F42A5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1508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08312D-1450-4D43-8050-DB95077A0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080054-69C9-4E3D-867E-241A85274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95EAAD-6717-4EBA-A10F-13342B7BB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85D9-216E-4C03-938A-EA32CCB2C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397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6086D-1F55-4882-8E86-7718A4BBD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92704-4112-4452-A885-FDF87405C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1F387-8494-4F9D-BE49-7CD992136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728A7-DE8C-4B9C-AFBE-2F7A27E7D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104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39309-CDE5-4194-B194-8C499CA4A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BB72A-C81F-4645-83CF-37BCCCF80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58B18-A04F-48E8-8289-A4AB0EB50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8299-00A9-4DCA-9651-C8D3CDD03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5922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FE75B0B-1FE8-4010-BAD2-8878DE742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501142-D1AF-47D0-8EE3-551DEE8D4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4C6F76-1B93-44C6-88B4-C519CE81D4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A5EA78-0782-4430-8E19-A243789695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D9BE50-3CEA-4C34-84A1-AF8EEA85CB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CEFB12-877C-40C1-9453-4F7C19596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C139EDB7-0BF8-4FE5-B084-1E21ABF3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C0695-0469-4B06-BFBB-CECD3726A73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5775A44-5BE9-4A03-A605-AC5B8D7585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sz="4000" b="1" dirty="0"/>
              <a:t>Management of Emerging Technology and Your Career</a:t>
            </a:r>
            <a:endParaRPr lang="en-US" altLang="en-US" sz="3200" b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643534F-D4F0-40EE-A2BF-122721932B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CSU Northridge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631F37D-FBC9-48FD-9846-7050E9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6073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Lucida Sans Unicode" panose="020B0602030504020204" pitchFamily="34" charset="0"/>
              </a:rPr>
              <a:t>How do you earn a place at the Technology and Strategy decision-making table?</a:t>
            </a:r>
            <a:endParaRPr lang="en-US" altLang="en-US" i="1" u="sng" dirty="0">
              <a:solidFill>
                <a:schemeClr val="tx2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102" name="Date Placeholder 1">
            <a:extLst>
              <a:ext uri="{FF2B5EF4-FFF2-40B4-BE49-F238E27FC236}">
                <a16:creationId xmlns:a16="http://schemas.microsoft.com/office/drawing/2014/main" id="{1B8676F5-5B38-4D59-A788-A23CA9ABF0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290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Updated</a:t>
            </a:r>
            <a:r>
              <a:rPr lang="en-US" altLang="en-US" sz="1400">
                <a:latin typeface="Arial" panose="020B0604020202020204" pitchFamily="34" charset="0"/>
              </a:rPr>
              <a:t>: </a:t>
            </a:r>
            <a:fld id="{E685F10F-F202-4972-90D9-63F6A138E4AD}" type="datetime2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Tuesday, June 25, 2024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Innovation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76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9478D-CD52-CE97-0076-BC8AABF5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610600" cy="39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534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Nothing is off limits in this course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501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55F87-E9BF-F5C4-7634-B5C4A083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8351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0430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Scale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653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E2402-D851-E0E9-CF4F-9A658EBFC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1" y="136524"/>
            <a:ext cx="8947696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741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Marketing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49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9EE67-2D65-E6A9-9DBE-EB967E2F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3150"/>
            <a:ext cx="8722628" cy="59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3223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Medical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168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1135D-537E-7E40-396F-73CAEFA1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42" y="228600"/>
            <a:ext cx="858538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50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9915-9EB6-E3F4-DDB0-2B67E316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A6C4-F227-BD2D-9CB1-E135798E5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Management of</a:t>
            </a:r>
          </a:p>
          <a:p>
            <a:pPr lvl="1"/>
            <a:r>
              <a:rPr lang="en-US" dirty="0"/>
              <a:t>Planning, Leading, Organizing, Controlling</a:t>
            </a:r>
          </a:p>
          <a:p>
            <a:r>
              <a:rPr lang="en-US" b="1" dirty="0"/>
              <a:t>Emerging</a:t>
            </a:r>
          </a:p>
          <a:p>
            <a:pPr lvl="1"/>
            <a:r>
              <a:rPr lang="en-US" dirty="0"/>
              <a:t>Novel, State-of-the-art, Long-term, Organic</a:t>
            </a:r>
          </a:p>
          <a:p>
            <a:r>
              <a:rPr lang="en-US" b="1" dirty="0"/>
              <a:t>Technologies</a:t>
            </a:r>
          </a:p>
          <a:p>
            <a:pPr lvl="1"/>
            <a:r>
              <a:rPr lang="en-US" dirty="0"/>
              <a:t>“Technology is the application of knowledge for achieving practical goals in a reproducible way.” (Wikipedia)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40A40-910F-4660-2CC7-6AFE90B7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E656-907D-41D7-8AC4-CB0B2A1A353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4961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Supply- and Distribution-Chains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413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5A29F-BF1E-85EE-6918-97F9FBC1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43150"/>
            <a:ext cx="8708857" cy="58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2986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Scientific Learning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9977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E5AC5-D98B-CC21-F71C-69657633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478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7908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C70E1-A10F-CE4E-C7A7-CAFC3B20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2" y="136525"/>
            <a:ext cx="8919938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7402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Engineering (“stacks/dependencies”)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118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74D9D-8C63-36A2-83DB-7D3FB9FA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534400" cy="61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3925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Product Timing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676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DBA7B-2048-D274-115F-F6FCDBE9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0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0921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763DD46-A9A3-4254-8601-75E93B6F5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u="sng" dirty="0"/>
              <a:t>Product</a:t>
            </a:r>
            <a:r>
              <a:rPr lang="en-US" altLang="en-US" dirty="0"/>
              <a:t> Change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44F7DA09-69E4-4C59-9DB7-D678C5B8C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FB7FFE-28DA-436F-BCA3-305E29B387F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989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Big wins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7579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A13E6084-1905-4CFA-887F-F8BACEDFC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EC9413-CF00-4397-BC16-E8778E4CEEA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7D5AA6CC-D881-4C6A-B06A-7CD597B4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8" y="149777"/>
            <a:ext cx="8894839" cy="609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1101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F2EE9318-CE2D-458F-A220-76D2215D3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u="sng" dirty="0"/>
              <a:t>Process</a:t>
            </a:r>
            <a:r>
              <a:rPr lang="en-US" altLang="en-US" dirty="0"/>
              <a:t> Change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0874D90-C79F-49F3-B3A8-8069534A1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53276B-9C54-4535-A989-463C1BCB5A7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5857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56A8D533-1993-4B46-B066-ECE64F3A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287F26-BA27-4575-85B5-90B497175AC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71D0B-1D2A-72EA-664B-4BF0A9D7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1" y="228600"/>
            <a:ext cx="885845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6967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56A8D533-1993-4B46-B066-ECE64F3A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287F26-BA27-4575-85B5-90B497175AC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62FF1-3B1D-47D3-CB9E-F960E1FE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7" y="110020"/>
            <a:ext cx="8732513" cy="60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7293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A4D5BCD-D4D7-47FC-8942-E7CEE33B3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/>
              <a:t>Entrepreneurship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15F31244-12C1-4A4B-B1EA-C11B8044D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F77954-12C7-44D0-8B1E-2160212E8D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2F7E637E-6AE1-4312-A1D7-0BCDBB90C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9799B3-8C99-4FEE-918C-2DFD6460098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0EA58DB9-06CF-4D4F-9FAB-87E450B1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46100"/>
            <a:ext cx="9017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3B9D703-4A2B-4EB6-B135-3A8B657BA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/>
              <a:t>Sustainability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531AAC2B-3466-4D91-8D0B-7082E9863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8FEB1-DA73-4846-A17F-54D700F7CD2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BE9FE-2365-7EDC-3128-2A9950EC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7426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9189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6CA88-E39C-5CCE-7ED4-3FF836DF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5" y="165428"/>
            <a:ext cx="8649906" cy="57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9551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6864A80D-699C-40C0-92E7-9C606B998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Business and Society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1AE7FED3-FA68-4CB9-B9E7-0CE4F8820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232A2-BD71-45EE-93A1-315AAC24283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EE257-E130-F327-0DBF-B47FF258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6525"/>
            <a:ext cx="8796754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1305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A9FC5457-2505-467A-9F3F-D5D7C3B31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CB08C6-A519-42DA-8C5A-299940CFA52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F575901A-DC20-41BE-92A6-7B6C4CCD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6525"/>
            <a:ext cx="8762723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History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0061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A9FC5457-2505-467A-9F3F-D5D7C3B31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CB08C6-A519-42DA-8C5A-299940CFA52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C681F-9E2E-16A5-5EB2-FF43C048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2968"/>
            <a:ext cx="8772047" cy="5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43294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Value Proposition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4476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A9FC5457-2505-467A-9F3F-D5D7C3B31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CB08C6-A519-42DA-8C5A-299940CFA52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49B7D-51FD-6961-FDAF-F897D213C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4" y="136525"/>
            <a:ext cx="8735218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919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Counter-argument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41426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A9FC5457-2505-467A-9F3F-D5D7C3B31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CB08C6-A519-42DA-8C5A-299940CFA52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35665-E689-C32B-56FD-600DBB7DE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464"/>
            <a:ext cx="8876384" cy="59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993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Socio-Technical Systems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34718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FA2F9-5B14-AB1E-167F-D5E60B8C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6525"/>
            <a:ext cx="8763691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7569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75142-7330-845D-440E-9FF1F3CD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2400"/>
            <a:ext cx="87889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74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73D11-3238-384C-812A-8C3EFAB6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5" y="136525"/>
            <a:ext cx="8791750" cy="57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240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2AFEC-82E0-B219-568C-4CAFA16E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1" y="228600"/>
            <a:ext cx="8382000" cy="60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162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DD978-A217-0E14-32EA-A6BF70F1A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6" y="163029"/>
            <a:ext cx="8866921" cy="60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72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69354BE-846A-46C9-A657-C14BB9BE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Small Wins are just fine too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9AE82474-EC78-4810-A648-DC707E30B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4D0F3-BA28-4EDA-8563-753FA6333A9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44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6018D-5E83-A56F-8440-91B078EA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7646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229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00DE7CA5-0A4E-4E02-BFBC-7CD902BAA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266A0-DE4C-41C8-ABE0-C5FD21F2C0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13877-A15A-9794-D893-BC470B81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7" y="146464"/>
            <a:ext cx="8642628" cy="60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12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173</Words>
  <Application>Microsoft Office PowerPoint</Application>
  <PresentationFormat>On-screen Show (4:3)</PresentationFormat>
  <Paragraphs>84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Lucida Sans</vt:lpstr>
      <vt:lpstr>Lucida Sans Unicode</vt:lpstr>
      <vt:lpstr>Verdana</vt:lpstr>
      <vt:lpstr>Default Design</vt:lpstr>
      <vt:lpstr>Management of Emerging Technology and Your Career</vt:lpstr>
      <vt:lpstr>Our Course</vt:lpstr>
      <vt:lpstr>Big wins</vt:lpstr>
      <vt:lpstr>PowerPoint Presentation</vt:lpstr>
      <vt:lpstr>PowerPoint Presentation</vt:lpstr>
      <vt:lpstr>PowerPoint Presentation</vt:lpstr>
      <vt:lpstr>Small Wins are just fine too</vt:lpstr>
      <vt:lpstr>PowerPoint Presentation</vt:lpstr>
      <vt:lpstr>PowerPoint Presentation</vt:lpstr>
      <vt:lpstr>Innovation</vt:lpstr>
      <vt:lpstr>PowerPoint Presentation</vt:lpstr>
      <vt:lpstr>Nothing is off limits in this course</vt:lpstr>
      <vt:lpstr>PowerPoint Presentation</vt:lpstr>
      <vt:lpstr>Scale</vt:lpstr>
      <vt:lpstr>PowerPoint Presentation</vt:lpstr>
      <vt:lpstr>Marketing</vt:lpstr>
      <vt:lpstr>PowerPoint Presentation</vt:lpstr>
      <vt:lpstr>Medical</vt:lpstr>
      <vt:lpstr>PowerPoint Presentation</vt:lpstr>
      <vt:lpstr>Supply- and Distribution-Chains</vt:lpstr>
      <vt:lpstr>PowerPoint Presentation</vt:lpstr>
      <vt:lpstr>Scientific Learning</vt:lpstr>
      <vt:lpstr>PowerPoint Presentation</vt:lpstr>
      <vt:lpstr>PowerPoint Presentation</vt:lpstr>
      <vt:lpstr>Engineering (“stacks/dependencies”)</vt:lpstr>
      <vt:lpstr>PowerPoint Presentation</vt:lpstr>
      <vt:lpstr>Product Timing</vt:lpstr>
      <vt:lpstr>PowerPoint Presentation</vt:lpstr>
      <vt:lpstr>Product Change</vt:lpstr>
      <vt:lpstr>PowerPoint Presentation</vt:lpstr>
      <vt:lpstr>Process Change</vt:lpstr>
      <vt:lpstr>PowerPoint Presentation</vt:lpstr>
      <vt:lpstr>PowerPoint Presentation</vt:lpstr>
      <vt:lpstr>Entrepreneurship</vt:lpstr>
      <vt:lpstr>PowerPoint Presentation</vt:lpstr>
      <vt:lpstr>Sustainability</vt:lpstr>
      <vt:lpstr>PowerPoint Presentation</vt:lpstr>
      <vt:lpstr>PowerPoint Presentation</vt:lpstr>
      <vt:lpstr>Business and Society</vt:lpstr>
      <vt:lpstr>PowerPoint Presentation</vt:lpstr>
      <vt:lpstr>History</vt:lpstr>
      <vt:lpstr>PowerPoint Presentation</vt:lpstr>
      <vt:lpstr>Value Proposition</vt:lpstr>
      <vt:lpstr>PowerPoint Presentation</vt:lpstr>
      <vt:lpstr>Counter-argument</vt:lpstr>
      <vt:lpstr>PowerPoint Presentation</vt:lpstr>
      <vt:lpstr>Socio-Technical Systems</vt:lpstr>
      <vt:lpstr>PowerPoint Presentation</vt:lpstr>
      <vt:lpstr>PowerPoint Presentation</vt:lpstr>
      <vt:lpstr>PowerPoint Presentation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Writing Across the Curriculum: Two Perspectives and Practices</dc:title>
  <dc:creator>wsmith</dc:creator>
  <cp:lastModifiedBy>Wayne Smith</cp:lastModifiedBy>
  <cp:revision>355</cp:revision>
  <dcterms:created xsi:type="dcterms:W3CDTF">2008-04-21T00:35:01Z</dcterms:created>
  <dcterms:modified xsi:type="dcterms:W3CDTF">2024-06-26T00:09:48Z</dcterms:modified>
</cp:coreProperties>
</file>