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05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A69845-1997-D9A7-D5EF-6C24869866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60D150-8BE6-033C-2E84-FA0EE3A624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C3618C-4081-2CE7-8F4B-4875C384F0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3B462-594D-4D45-B96D-D1EB01C8A3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8502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EFB1FC-58CE-EC19-9724-E297EFA640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2F868-1B18-3324-ACA3-6BA5A7796B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C3199-4CC2-45F3-B66D-4E80F368CE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0402E-B190-42D3-BF53-28D5F1CE41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187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7B2894-9C52-25AC-C7DC-80FDBACB75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B0A4BA-B14C-E1F1-942D-1EECB420E8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9C468B-9857-6CD9-8F83-4B432C58FB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DE4C6-6598-4EAA-8512-8822C98B5F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476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B91331-5257-4578-A2E0-8BB69C804E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3B55F3-9AFD-ACFF-D3D2-7F6842763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6A7B5E-4D44-7D70-525D-DE4FBF977F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49F7F-6F5D-4EC7-BD5B-085035DE2D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51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047171-928D-2FDB-2AB7-183D00BA0D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07BC67-D9C6-2414-CFE6-3869B2E9E8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4330BD-0A3F-8504-CEF6-BED331FF2D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2FC80-B45A-4532-AB41-5EE03F55CC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283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328286-DBF4-3927-CFA2-5759E0A8F7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9C52E0-A872-B48E-1083-1E9F94AEEB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1204F5-40CC-C181-5305-47B590511B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95EAA-AF06-47EE-9DEB-1FEC8577DB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43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A9E8658-2927-B604-2BA9-259C1ACE17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5ED7449-35DB-50BA-6078-4DE04CA0EF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00F249B-3D58-C113-627E-3A4FF1BF5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8CCC3-504D-4B7F-AB17-DB09DB65B9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68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40A0C2D-E8D6-8322-11B7-DA7BD33911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C1934F3-0A10-A13C-B1D9-2CC216AA6B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EA69E0E-F514-2D74-B36A-45118811A5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01DD1-6658-4FD4-8AFB-57A3F57B15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099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14C9615-8A59-31CC-F333-39BED50784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0EE0FF3-BCB4-8659-C2B9-D5D290F76C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ADF739-BAAF-2384-C5C4-DEA050520E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DFA9B-F0C2-4D58-9498-900180F0D5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19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5FB4A1-8B9C-A1BD-65EA-230FBA48BA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2B4DE7-720B-EE29-9112-707D840E9C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2E53A2-DBE2-47E8-4DDA-19DDB8FBCE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D8B73-76C8-4BB8-9F88-482170628F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286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790108-3CBE-7119-2F32-D9DBD2002F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7C894D-9060-FC4D-08B7-3BE4A8C0DE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7E114C-514D-1005-1BE6-896B9BFE5C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057D4-FC94-41D0-A594-DC8CB1146F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556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F39426A-5EC5-D6BE-C249-010315838B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903BB06-652A-BFDB-FDB9-301FC952D5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57DD8CE-4F0D-DDC4-1B11-1388CF201AF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1238024-3307-B33B-F0BA-53DE0290BF2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3D660DC-9E5C-9968-8055-ED06159C7AF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9B11E17-EB72-4F8D-BEB4-B4F12653E7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cw.smithw.org/mgt360/montana-charnov-csr.pdf" TargetMode="External"/><Relationship Id="rId2" Type="http://schemas.openxmlformats.org/officeDocument/2006/relationships/hyperlink" Target="https://www.unescap.org/2030-agenda/sustainable-development-goa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cw.smithw.org/mgt360/ethical-thinking-ws-short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AD21E725-0CB8-15BD-2265-B2F4D6ED72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Emerging Technology</a:t>
            </a:r>
            <a:br>
              <a:rPr lang="en-US" altLang="en-US" sz="3600" dirty="0"/>
            </a:br>
            <a:r>
              <a:rPr lang="en-US" altLang="en-US" sz="3600" dirty="0"/>
              <a:t>(Ethical Dimensions)</a:t>
            </a:r>
          </a:p>
        </p:txBody>
      </p:sp>
      <p:sp>
        <p:nvSpPr>
          <p:cNvPr id="2051" name="Content Placeholder 2">
            <a:extLst>
              <a:ext uri="{FF2B5EF4-FFF2-40B4-BE49-F238E27FC236}">
                <a16:creationId xmlns:a16="http://schemas.microsoft.com/office/drawing/2014/main" id="{ECFE2332-3FAE-BC4A-9D73-06171423CA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Team Number</a:t>
            </a:r>
          </a:p>
          <a:p>
            <a:r>
              <a:rPr lang="en-US" altLang="en-US" sz="2400" dirty="0"/>
              <a:t>Spokesperson’s Name (different from Engineering)</a:t>
            </a:r>
          </a:p>
          <a:p>
            <a:r>
              <a:rPr lang="en-US" altLang="en-US" sz="2400" dirty="0"/>
              <a:t>Technology/Industry</a:t>
            </a:r>
          </a:p>
          <a:p>
            <a:endParaRPr lang="en-US" altLang="en-US" sz="2400" dirty="0"/>
          </a:p>
          <a:p>
            <a:r>
              <a:rPr lang="en-US" altLang="en-US" sz="2400" dirty="0"/>
              <a:t>What ethical aspects are important for business individuals to know?</a:t>
            </a:r>
          </a:p>
          <a:p>
            <a:pPr lvl="1"/>
            <a:r>
              <a:rPr lang="en-US" altLang="en-US" sz="2000" dirty="0">
                <a:hlinkClick r:id="rId2"/>
              </a:rPr>
              <a:t>https://www.unescap.org/2030-agenda/sustainable-development-goals</a:t>
            </a:r>
            <a:r>
              <a:rPr lang="en-US" altLang="en-US" sz="2000" dirty="0"/>
              <a:t>, and</a:t>
            </a:r>
          </a:p>
          <a:p>
            <a:pPr lvl="1"/>
            <a:r>
              <a:rPr lang="en-US" altLang="en-US" sz="2000" dirty="0">
                <a:hlinkClick r:id="rId3"/>
              </a:rPr>
              <a:t>https://ocw.smithw.org/mgt360/montana-charnov-csr.pdf</a:t>
            </a:r>
            <a:r>
              <a:rPr lang="en-US" altLang="en-US" sz="2000" dirty="0"/>
              <a:t>, and</a:t>
            </a:r>
          </a:p>
          <a:p>
            <a:pPr lvl="1"/>
            <a:r>
              <a:rPr lang="en-US" altLang="en-US" sz="2000" dirty="0">
                <a:hlinkClick r:id="rId4"/>
              </a:rPr>
              <a:t>https://ocw.smithw.org/mgt360/ethical-thinking-ws-short.pptx</a:t>
            </a:r>
            <a:endParaRPr lang="en-US" alt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71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Emerging Technology (Ethical Dimensions)</vt:lpstr>
    </vt:vector>
  </TitlesOfParts>
  <Company>CSU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Wayne Smith</dc:creator>
  <cp:lastModifiedBy>Smith, Wayne W</cp:lastModifiedBy>
  <cp:revision>60</cp:revision>
  <dcterms:created xsi:type="dcterms:W3CDTF">2009-02-07T18:18:07Z</dcterms:created>
  <dcterms:modified xsi:type="dcterms:W3CDTF">2023-04-09T23:43:30Z</dcterms:modified>
</cp:coreProperties>
</file>