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05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169AD6-73E3-57BB-14E6-6E880E1B79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3E506D-44BE-660F-FB16-DDDE74DEF3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90F5EA-5D26-DC96-A942-99F1929CE5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CC383-C7D7-4D6D-B2F4-8F4D46AFF8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586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245BFE-8FC2-515C-6ED7-D8082F203B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750991-1533-57C4-9894-238D8410DA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F3CE43-4449-0895-84F9-726EAC100E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7C5DE-C616-4991-BB6D-DEA661E0FA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307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C437D8-4FEC-F0D1-6970-C7FB87D598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2C2E46-FADD-FA64-2F62-FAB72DDAFC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7159BB-F233-2E22-6147-0E7BC0C58C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0EAFF-082D-46E3-854E-5222D053B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93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13EA14-9F52-6CE9-7061-D3C99D97EC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A9ECC3-6F39-51F8-AD6E-F789DE0944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C14B17-B8D2-8B13-B024-9C088614D3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8148B-7A8D-45B7-8C53-57D8D0300E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721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558156-56C2-E87F-7B25-8F20DFFD50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802C5B-4142-BFDD-9C13-B0DC65585B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A99514-857E-419A-D8BA-09DE4D97C7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E222C-F7CB-4639-84A9-797C9C4ABE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54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90C2D6-9289-A565-7D1C-48F746ABCE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083817-8FF9-A999-197C-FB19B35BB7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3E4902-F8F6-1E79-E5FC-0BDB5D15EF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7B51B-54C0-4E8B-A222-C09B02D9CE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06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3B8E51A-F042-14DA-2B98-E9ECB33B70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DA6F938-2440-034A-D84B-D81B3FC23B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8C52820-E80A-31BE-8A90-BB5C716F3D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BDC45-0094-4CCF-8020-ABF2DCB00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62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4518877-6C63-2199-C089-83B661F4D7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17E3542-E5CA-8735-19A4-3AEE8887C9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5A9DA56-C90F-B70C-EFCF-D29F691886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14B83-75D0-43FA-95EA-AC74573FB8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32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0E1451C-CA7D-21E6-8567-6015F736E8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C37CC5E-C89B-D86A-817A-877D0BBE41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A817844-263E-76CB-1629-15CEC26E58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1C0A0-B683-4DF6-8036-9EFEE65F88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8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83E837-BD0D-5A14-09FE-7D111B95B3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52790F-0C6D-2B27-2C04-3FAAA69B80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AB43D9-1E0E-F2AC-88BE-8E677344FB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892C0-FE25-43B6-82B4-09B9D8143A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76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75F847-FA00-00A6-8D7D-FC81009DF1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EEBDAB-BE2E-8C73-D3C5-624448EDBB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4C483D-92FD-1C5F-BA70-E05DCDB7B8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8C3FE-CAD8-4D56-8681-19723B4CA6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1ABB96C-D6A6-2E98-8882-926B268A0F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D9F2B44-C8E5-17D5-CEFF-A200DB52B4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CF49927-F420-38A5-4EFB-9910E3FFBD6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FF8CCBF-1B60-FE55-A3FF-220702DF27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0C8BE22-AA76-E1B2-E55C-CF2A988983E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BC628BB-4EAE-4EDB-9A61-D72B389B87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25CEE012-C994-5934-62F7-9EEAFD5D9F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Emerging Technology</a:t>
            </a:r>
            <a:br>
              <a:rPr lang="en-US" altLang="en-US" sz="3600" dirty="0"/>
            </a:br>
            <a:r>
              <a:rPr lang="en-US" altLang="en-US" sz="3600" dirty="0"/>
              <a:t>(Engineering Principles)</a:t>
            </a:r>
          </a:p>
        </p:txBody>
      </p:sp>
      <p:sp>
        <p:nvSpPr>
          <p:cNvPr id="2051" name="Content Placeholder 2">
            <a:extLst>
              <a:ext uri="{FF2B5EF4-FFF2-40B4-BE49-F238E27FC236}">
                <a16:creationId xmlns:a16="http://schemas.microsoft.com/office/drawing/2014/main" id="{EBF75499-DFF4-535C-D3B2-7D37E47527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Team Number</a:t>
            </a:r>
          </a:p>
          <a:p>
            <a:r>
              <a:rPr lang="en-US" altLang="en-US" sz="2400" dirty="0"/>
              <a:t>Spokesperson’s Name (different from Science)</a:t>
            </a:r>
          </a:p>
          <a:p>
            <a:r>
              <a:rPr lang="en-US" altLang="en-US" sz="2400" dirty="0"/>
              <a:t>Technology/Industry</a:t>
            </a:r>
          </a:p>
          <a:p>
            <a:endParaRPr lang="en-US" altLang="en-US" sz="2400" dirty="0"/>
          </a:p>
          <a:p>
            <a:r>
              <a:rPr lang="en-US" altLang="en-US" sz="2400" dirty="0"/>
              <a:t>Which engineering principles are important for business individuals to know?</a:t>
            </a:r>
          </a:p>
          <a:p>
            <a:pPr lvl="1"/>
            <a:r>
              <a:rPr lang="en-US" altLang="en-US" sz="2000" dirty="0"/>
              <a:t>Lifecycle: Design → Build → Utilize → Dispose</a:t>
            </a:r>
          </a:p>
          <a:p>
            <a:pPr lvl="1"/>
            <a:r>
              <a:rPr lang="en-US" altLang="en-US" sz="2000" dirty="0"/>
              <a:t>Dependencies?/Stacks?</a:t>
            </a:r>
          </a:p>
          <a:p>
            <a:pPr lvl="1"/>
            <a:r>
              <a:rPr lang="en-US" altLang="en-US" sz="2000" dirty="0"/>
              <a:t>Feasibility?/Prototype?/Testing?</a:t>
            </a:r>
          </a:p>
          <a:p>
            <a:pPr lvl="1"/>
            <a:r>
              <a:rPr lang="en-US" altLang="en-US" sz="2000" dirty="0"/>
              <a:t>Safety, security, reliability, interoperability, maintainability, durability, scalability, performance, 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67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Emerging Technology (Engineering Principles)</vt:lpstr>
    </vt:vector>
  </TitlesOfParts>
  <Company>CSU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Wayne Smith</dc:creator>
  <cp:lastModifiedBy>Smith, Wayne W</cp:lastModifiedBy>
  <cp:revision>61</cp:revision>
  <dcterms:created xsi:type="dcterms:W3CDTF">2009-02-07T18:18:07Z</dcterms:created>
  <dcterms:modified xsi:type="dcterms:W3CDTF">2023-04-09T23:43:02Z</dcterms:modified>
</cp:coreProperties>
</file>