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87" r:id="rId2"/>
    <p:sldId id="387" r:id="rId3"/>
    <p:sldId id="389" r:id="rId4"/>
    <p:sldId id="392" r:id="rId5"/>
    <p:sldId id="391" r:id="rId6"/>
    <p:sldId id="388" r:id="rId7"/>
    <p:sldId id="339" r:id="rId8"/>
    <p:sldId id="393" r:id="rId9"/>
  </p:sldIdLst>
  <p:sldSz cx="9144000" cy="6858000" type="screen4x3"/>
  <p:notesSz cx="7099300" cy="10234613"/>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611" autoAdjust="0"/>
    <p:restoredTop sz="86467" autoAdjust="0"/>
  </p:normalViewPr>
  <p:slideViewPr>
    <p:cSldViewPr>
      <p:cViewPr varScale="1">
        <p:scale>
          <a:sx n="64" d="100"/>
          <a:sy n="64" d="100"/>
        </p:scale>
        <p:origin x="732" y="44"/>
      </p:cViewPr>
      <p:guideLst>
        <p:guide orient="horz" pos="2160"/>
        <p:guide pos="2880"/>
      </p:guideLst>
    </p:cSldViewPr>
  </p:slideViewPr>
  <p:outlineViewPr>
    <p:cViewPr>
      <p:scale>
        <a:sx n="33" d="100"/>
        <a:sy n="33" d="100"/>
      </p:scale>
      <p:origin x="0" y="2155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97AC61ED-3A44-4358-B803-033B1C25B12D}"/>
              </a:ext>
            </a:extLst>
          </p:cNvPr>
          <p:cNvSpPr>
            <a:spLocks noGrp="1" noChangeArrowheads="1"/>
          </p:cNvSpPr>
          <p:nvPr>
            <p:ph type="hdr" sz="quarter"/>
          </p:nvPr>
        </p:nvSpPr>
        <p:spPr bwMode="auto">
          <a:xfrm>
            <a:off x="0" y="0"/>
            <a:ext cx="3076575" cy="509588"/>
          </a:xfrm>
          <a:prstGeom prst="rect">
            <a:avLst/>
          </a:prstGeom>
          <a:noFill/>
          <a:ln>
            <a:noFill/>
          </a:ln>
          <a:effectLst/>
        </p:spPr>
        <p:txBody>
          <a:bodyPr vert="horz" wrap="square" lIns="91434" tIns="45717" rIns="91434" bIns="45717"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147" name="Rectangle 3">
            <a:extLst>
              <a:ext uri="{FF2B5EF4-FFF2-40B4-BE49-F238E27FC236}">
                <a16:creationId xmlns:a16="http://schemas.microsoft.com/office/drawing/2014/main" id="{420A8331-AF5F-491E-93EB-FF35D56CC53C}"/>
              </a:ext>
            </a:extLst>
          </p:cNvPr>
          <p:cNvSpPr>
            <a:spLocks noGrp="1" noChangeArrowheads="1"/>
          </p:cNvSpPr>
          <p:nvPr>
            <p:ph type="dt" sz="quarter" idx="1"/>
          </p:nvPr>
        </p:nvSpPr>
        <p:spPr bwMode="auto">
          <a:xfrm>
            <a:off x="4021138" y="0"/>
            <a:ext cx="3076575" cy="509588"/>
          </a:xfrm>
          <a:prstGeom prst="rect">
            <a:avLst/>
          </a:prstGeom>
          <a:noFill/>
          <a:ln>
            <a:noFill/>
          </a:ln>
          <a:effectLst/>
        </p:spPr>
        <p:txBody>
          <a:bodyPr vert="horz" wrap="square" lIns="91434" tIns="45717" rIns="91434" bIns="45717"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6148" name="Rectangle 4">
            <a:extLst>
              <a:ext uri="{FF2B5EF4-FFF2-40B4-BE49-F238E27FC236}">
                <a16:creationId xmlns:a16="http://schemas.microsoft.com/office/drawing/2014/main" id="{953AD276-18C4-4912-BF16-6CAE5FA86CB6}"/>
              </a:ext>
            </a:extLst>
          </p:cNvPr>
          <p:cNvSpPr>
            <a:spLocks noGrp="1" noChangeArrowheads="1"/>
          </p:cNvSpPr>
          <p:nvPr>
            <p:ph type="ftr" sz="quarter" idx="2"/>
          </p:nvPr>
        </p:nvSpPr>
        <p:spPr bwMode="auto">
          <a:xfrm>
            <a:off x="0" y="9721850"/>
            <a:ext cx="3076575" cy="511175"/>
          </a:xfrm>
          <a:prstGeom prst="rect">
            <a:avLst/>
          </a:prstGeom>
          <a:noFill/>
          <a:ln>
            <a:noFill/>
          </a:ln>
          <a:effectLst/>
        </p:spPr>
        <p:txBody>
          <a:bodyPr vert="horz" wrap="square" lIns="91434" tIns="45717" rIns="91434" bIns="45717"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149" name="Rectangle 5">
            <a:extLst>
              <a:ext uri="{FF2B5EF4-FFF2-40B4-BE49-F238E27FC236}">
                <a16:creationId xmlns:a16="http://schemas.microsoft.com/office/drawing/2014/main" id="{F88C5E68-4814-4311-8A8F-3EA03D44259A}"/>
              </a:ext>
            </a:extLst>
          </p:cNvPr>
          <p:cNvSpPr>
            <a:spLocks noGrp="1" noChangeArrowheads="1"/>
          </p:cNvSpPr>
          <p:nvPr>
            <p:ph type="sldNum" sz="quarter" idx="3"/>
          </p:nvPr>
        </p:nvSpPr>
        <p:spPr bwMode="auto">
          <a:xfrm>
            <a:off x="4021138" y="9721850"/>
            <a:ext cx="3076575" cy="511175"/>
          </a:xfrm>
          <a:prstGeom prst="rect">
            <a:avLst/>
          </a:prstGeom>
          <a:noFill/>
          <a:ln>
            <a:noFill/>
          </a:ln>
          <a:effectLst/>
        </p:spPr>
        <p:txBody>
          <a:bodyPr vert="horz" wrap="square" lIns="91434" tIns="45717" rIns="91434" bIns="45717"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C73E7A26-583C-47E8-9EAD-B75300A5FD53}"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164C3E5F-7044-4B08-899A-A72BCA0231C9}"/>
              </a:ext>
            </a:extLst>
          </p:cNvPr>
          <p:cNvSpPr>
            <a:spLocks noGrp="1" noChangeArrowheads="1"/>
          </p:cNvSpPr>
          <p:nvPr>
            <p:ph type="hdr" sz="quarter"/>
          </p:nvPr>
        </p:nvSpPr>
        <p:spPr bwMode="auto">
          <a:xfrm>
            <a:off x="0" y="0"/>
            <a:ext cx="3076575" cy="512763"/>
          </a:xfrm>
          <a:prstGeom prst="rect">
            <a:avLst/>
          </a:prstGeom>
          <a:noFill/>
          <a:ln>
            <a:noFill/>
          </a:ln>
          <a:effectLst/>
        </p:spPr>
        <p:txBody>
          <a:bodyPr vert="horz" wrap="square" lIns="97969" tIns="48984" rIns="97969" bIns="48984" numCol="1" anchor="t" anchorCtr="0" compatLnSpc="1">
            <a:prstTxWarp prst="textNoShape">
              <a:avLst/>
            </a:prstTxWarp>
          </a:bodyPr>
          <a:lstStyle>
            <a:lvl1pPr defTabSz="979488" eaLnBrk="1" hangingPunct="1">
              <a:defRPr sz="1300">
                <a:latin typeface="Arial" charset="0"/>
              </a:defRPr>
            </a:lvl1pPr>
          </a:lstStyle>
          <a:p>
            <a:pPr>
              <a:defRPr/>
            </a:pPr>
            <a:endParaRPr lang="en-US"/>
          </a:p>
        </p:txBody>
      </p:sp>
      <p:sp>
        <p:nvSpPr>
          <p:cNvPr id="22531" name="Rectangle 3">
            <a:extLst>
              <a:ext uri="{FF2B5EF4-FFF2-40B4-BE49-F238E27FC236}">
                <a16:creationId xmlns:a16="http://schemas.microsoft.com/office/drawing/2014/main" id="{776E3C91-0252-40B5-A770-D2066039C4E6}"/>
              </a:ext>
            </a:extLst>
          </p:cNvPr>
          <p:cNvSpPr>
            <a:spLocks noGrp="1" noChangeArrowheads="1"/>
          </p:cNvSpPr>
          <p:nvPr>
            <p:ph type="dt" idx="1"/>
          </p:nvPr>
        </p:nvSpPr>
        <p:spPr bwMode="auto">
          <a:xfrm>
            <a:off x="4021138" y="0"/>
            <a:ext cx="3076575" cy="512763"/>
          </a:xfrm>
          <a:prstGeom prst="rect">
            <a:avLst/>
          </a:prstGeom>
          <a:noFill/>
          <a:ln>
            <a:noFill/>
          </a:ln>
          <a:effectLst/>
        </p:spPr>
        <p:txBody>
          <a:bodyPr vert="horz" wrap="square" lIns="97969" tIns="48984" rIns="97969" bIns="48984" numCol="1" anchor="t" anchorCtr="0" compatLnSpc="1">
            <a:prstTxWarp prst="textNoShape">
              <a:avLst/>
            </a:prstTxWarp>
          </a:bodyPr>
          <a:lstStyle>
            <a:lvl1pPr algn="r" defTabSz="979488" eaLnBrk="1" hangingPunct="1">
              <a:defRPr sz="1300">
                <a:latin typeface="Arial" charset="0"/>
              </a:defRPr>
            </a:lvl1pPr>
          </a:lstStyle>
          <a:p>
            <a:pPr>
              <a:defRPr/>
            </a:pPr>
            <a:endParaRPr lang="en-US"/>
          </a:p>
        </p:txBody>
      </p:sp>
      <p:sp>
        <p:nvSpPr>
          <p:cNvPr id="2052" name="Rectangle 4">
            <a:extLst>
              <a:ext uri="{FF2B5EF4-FFF2-40B4-BE49-F238E27FC236}">
                <a16:creationId xmlns:a16="http://schemas.microsoft.com/office/drawing/2014/main" id="{C79AA072-967E-4130-A618-6C2ABD232F3A}"/>
              </a:ext>
            </a:extLst>
          </p:cNvPr>
          <p:cNvSpPr>
            <a:spLocks noGrp="1" noRot="1" noChangeAspect="1" noChangeArrowheads="1" noTextEdit="1"/>
          </p:cNvSpPr>
          <p:nvPr>
            <p:ph type="sldImg" idx="2"/>
          </p:nvPr>
        </p:nvSpPr>
        <p:spPr bwMode="auto">
          <a:xfrm>
            <a:off x="990600" y="766763"/>
            <a:ext cx="5119688" cy="38401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2533" name="Rectangle 5">
            <a:extLst>
              <a:ext uri="{FF2B5EF4-FFF2-40B4-BE49-F238E27FC236}">
                <a16:creationId xmlns:a16="http://schemas.microsoft.com/office/drawing/2014/main" id="{E8D81392-3988-40EA-BAF5-F0F480EB4471}"/>
              </a:ext>
            </a:extLst>
          </p:cNvPr>
          <p:cNvSpPr>
            <a:spLocks noGrp="1" noChangeArrowheads="1"/>
          </p:cNvSpPr>
          <p:nvPr>
            <p:ph type="body" sz="quarter" idx="3"/>
          </p:nvPr>
        </p:nvSpPr>
        <p:spPr bwMode="auto">
          <a:xfrm>
            <a:off x="711200" y="4860925"/>
            <a:ext cx="5678488" cy="4606925"/>
          </a:xfrm>
          <a:prstGeom prst="rect">
            <a:avLst/>
          </a:prstGeom>
          <a:noFill/>
          <a:ln>
            <a:noFill/>
          </a:ln>
          <a:effectLst/>
        </p:spPr>
        <p:txBody>
          <a:bodyPr vert="horz" wrap="square" lIns="97969" tIns="48984" rIns="97969" bIns="4898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2534" name="Rectangle 6">
            <a:extLst>
              <a:ext uri="{FF2B5EF4-FFF2-40B4-BE49-F238E27FC236}">
                <a16:creationId xmlns:a16="http://schemas.microsoft.com/office/drawing/2014/main" id="{F2759F23-6B6F-49BF-BD49-0831DF071050}"/>
              </a:ext>
            </a:extLst>
          </p:cNvPr>
          <p:cNvSpPr>
            <a:spLocks noGrp="1" noChangeArrowheads="1"/>
          </p:cNvSpPr>
          <p:nvPr>
            <p:ph type="ftr" sz="quarter" idx="4"/>
          </p:nvPr>
        </p:nvSpPr>
        <p:spPr bwMode="auto">
          <a:xfrm>
            <a:off x="0" y="9720263"/>
            <a:ext cx="3076575" cy="512762"/>
          </a:xfrm>
          <a:prstGeom prst="rect">
            <a:avLst/>
          </a:prstGeom>
          <a:noFill/>
          <a:ln>
            <a:noFill/>
          </a:ln>
          <a:effectLst/>
        </p:spPr>
        <p:txBody>
          <a:bodyPr vert="horz" wrap="square" lIns="97969" tIns="48984" rIns="97969" bIns="48984" numCol="1" anchor="b" anchorCtr="0" compatLnSpc="1">
            <a:prstTxWarp prst="textNoShape">
              <a:avLst/>
            </a:prstTxWarp>
          </a:bodyPr>
          <a:lstStyle>
            <a:lvl1pPr defTabSz="979488" eaLnBrk="1" hangingPunct="1">
              <a:defRPr sz="1300">
                <a:latin typeface="Arial" charset="0"/>
              </a:defRPr>
            </a:lvl1pPr>
          </a:lstStyle>
          <a:p>
            <a:pPr>
              <a:defRPr/>
            </a:pPr>
            <a:endParaRPr lang="en-US"/>
          </a:p>
        </p:txBody>
      </p:sp>
      <p:sp>
        <p:nvSpPr>
          <p:cNvPr id="22535" name="Rectangle 7">
            <a:extLst>
              <a:ext uri="{FF2B5EF4-FFF2-40B4-BE49-F238E27FC236}">
                <a16:creationId xmlns:a16="http://schemas.microsoft.com/office/drawing/2014/main" id="{074B2768-91B9-44E7-91CB-B4D26CDED2F9}"/>
              </a:ext>
            </a:extLst>
          </p:cNvPr>
          <p:cNvSpPr>
            <a:spLocks noGrp="1" noChangeArrowheads="1"/>
          </p:cNvSpPr>
          <p:nvPr>
            <p:ph type="sldNum" sz="quarter" idx="5"/>
          </p:nvPr>
        </p:nvSpPr>
        <p:spPr bwMode="auto">
          <a:xfrm>
            <a:off x="4021138" y="9720263"/>
            <a:ext cx="3076575" cy="512762"/>
          </a:xfrm>
          <a:prstGeom prst="rect">
            <a:avLst/>
          </a:prstGeom>
          <a:noFill/>
          <a:ln>
            <a:noFill/>
          </a:ln>
          <a:effectLst/>
        </p:spPr>
        <p:txBody>
          <a:bodyPr vert="horz" wrap="square" lIns="97969" tIns="48984" rIns="97969" bIns="48984" numCol="1" anchor="b" anchorCtr="0" compatLnSpc="1">
            <a:prstTxWarp prst="textNoShape">
              <a:avLst/>
            </a:prstTxWarp>
          </a:bodyPr>
          <a:lstStyle>
            <a:lvl1pPr algn="r" defTabSz="979488" eaLnBrk="1" hangingPunct="1">
              <a:defRPr sz="1300">
                <a:latin typeface="Arial" panose="020B0604020202020204" pitchFamily="34" charset="0"/>
              </a:defRPr>
            </a:lvl1pPr>
          </a:lstStyle>
          <a:p>
            <a:pPr>
              <a:defRPr/>
            </a:pPr>
            <a:fld id="{A9770832-5651-41A9-903E-DC382B08E38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B88BE1A1-1BC8-4B89-9809-502B3E4F761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79488">
              <a:spcBef>
                <a:spcPct val="30000"/>
              </a:spcBef>
              <a:defRPr sz="1200">
                <a:solidFill>
                  <a:schemeClr val="tx1"/>
                </a:solidFill>
                <a:latin typeface="Arial" panose="020B0604020202020204" pitchFamily="34" charset="0"/>
              </a:defRPr>
            </a:lvl1pPr>
            <a:lvl2pPr marL="742950" indent="-285750" defTabSz="979488">
              <a:spcBef>
                <a:spcPct val="30000"/>
              </a:spcBef>
              <a:defRPr sz="1200">
                <a:solidFill>
                  <a:schemeClr val="tx1"/>
                </a:solidFill>
                <a:latin typeface="Arial" panose="020B0604020202020204" pitchFamily="34" charset="0"/>
              </a:defRPr>
            </a:lvl2pPr>
            <a:lvl3pPr marL="1143000" indent="-228600" defTabSz="979488">
              <a:spcBef>
                <a:spcPct val="30000"/>
              </a:spcBef>
              <a:defRPr sz="1200">
                <a:solidFill>
                  <a:schemeClr val="tx1"/>
                </a:solidFill>
                <a:latin typeface="Arial" panose="020B0604020202020204" pitchFamily="34" charset="0"/>
              </a:defRPr>
            </a:lvl3pPr>
            <a:lvl4pPr marL="1600200" indent="-228600" defTabSz="979488">
              <a:spcBef>
                <a:spcPct val="30000"/>
              </a:spcBef>
              <a:defRPr sz="1200">
                <a:solidFill>
                  <a:schemeClr val="tx1"/>
                </a:solidFill>
                <a:latin typeface="Arial" panose="020B0604020202020204" pitchFamily="34" charset="0"/>
              </a:defRPr>
            </a:lvl4pPr>
            <a:lvl5pPr marL="2057400" indent="-228600" defTabSz="979488">
              <a:spcBef>
                <a:spcPct val="30000"/>
              </a:spcBef>
              <a:defRPr sz="1200">
                <a:solidFill>
                  <a:schemeClr val="tx1"/>
                </a:solidFill>
                <a:latin typeface="Arial" panose="020B0604020202020204" pitchFamily="34" charset="0"/>
              </a:defRPr>
            </a:lvl5pPr>
            <a:lvl6pPr marL="2514600" indent="-228600" defTabSz="9794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794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794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794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E2DE4E1-3CF3-43FD-A0C7-9DEF9D654098}" type="slidenum">
              <a:rPr lang="en-US" altLang="en-US" sz="1300" smtClean="0"/>
              <a:pPr>
                <a:spcBef>
                  <a:spcPct val="0"/>
                </a:spcBef>
              </a:pPr>
              <a:t>1</a:t>
            </a:fld>
            <a:endParaRPr lang="en-US" altLang="en-US" sz="1300"/>
          </a:p>
        </p:txBody>
      </p:sp>
      <p:sp>
        <p:nvSpPr>
          <p:cNvPr id="5123" name="Rectangle 2">
            <a:extLst>
              <a:ext uri="{FF2B5EF4-FFF2-40B4-BE49-F238E27FC236}">
                <a16:creationId xmlns:a16="http://schemas.microsoft.com/office/drawing/2014/main" id="{980FFF47-72D1-41D0-9E5C-DA11F841310B}"/>
              </a:ext>
            </a:extLst>
          </p:cNvPr>
          <p:cNvSpPr>
            <a:spLocks noGrp="1" noRot="1" noChangeAspect="1" noChangeArrowheads="1" noTextEdit="1"/>
          </p:cNvSpPr>
          <p:nvPr>
            <p:ph type="sldImg"/>
          </p:nvPr>
        </p:nvSpPr>
        <p:spPr>
          <a:xfrm>
            <a:off x="992188" y="768350"/>
            <a:ext cx="5114925" cy="3836988"/>
          </a:xfrm>
          <a:ln/>
        </p:spPr>
      </p:sp>
      <p:sp>
        <p:nvSpPr>
          <p:cNvPr id="5124" name="Rectangle 3">
            <a:extLst>
              <a:ext uri="{FF2B5EF4-FFF2-40B4-BE49-F238E27FC236}">
                <a16:creationId xmlns:a16="http://schemas.microsoft.com/office/drawing/2014/main" id="{9B676F3D-59FA-435E-8862-48FA59D57A15}"/>
              </a:ext>
            </a:extLst>
          </p:cNvPr>
          <p:cNvSpPr>
            <a:spLocks noGrp="1" noChangeArrowheads="1"/>
          </p:cNvSpPr>
          <p:nvPr>
            <p:ph type="body" idx="1"/>
          </p:nvPr>
        </p:nvSpPr>
        <p:spPr>
          <a:xfrm>
            <a:off x="709613" y="4860925"/>
            <a:ext cx="5680075" cy="4605338"/>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7255C906-EC0C-480A-A125-ED391CC0103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58C679E-36B0-44BE-AD29-262CA1EFF9A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E7CED7F-BD0E-43B6-87D0-0B682DE65CC6}"/>
              </a:ext>
            </a:extLst>
          </p:cNvPr>
          <p:cNvSpPr>
            <a:spLocks noGrp="1" noChangeArrowheads="1"/>
          </p:cNvSpPr>
          <p:nvPr>
            <p:ph type="sldNum" sz="quarter" idx="12"/>
          </p:nvPr>
        </p:nvSpPr>
        <p:spPr>
          <a:ln/>
        </p:spPr>
        <p:txBody>
          <a:bodyPr/>
          <a:lstStyle>
            <a:lvl1pPr>
              <a:defRPr/>
            </a:lvl1pPr>
          </a:lstStyle>
          <a:p>
            <a:pPr>
              <a:defRPr/>
            </a:pPr>
            <a:fld id="{B2D16E9C-E5AF-4B09-B7F7-782569A03DD2}" type="slidenum">
              <a:rPr lang="en-US" altLang="en-US"/>
              <a:pPr>
                <a:defRPr/>
              </a:pPr>
              <a:t>‹#›</a:t>
            </a:fld>
            <a:endParaRPr lang="en-US" altLang="en-US"/>
          </a:p>
        </p:txBody>
      </p:sp>
    </p:spTree>
    <p:extLst>
      <p:ext uri="{BB962C8B-B14F-4D97-AF65-F5344CB8AC3E}">
        <p14:creationId xmlns:p14="http://schemas.microsoft.com/office/powerpoint/2010/main" val="3032394487"/>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BF24767-232D-4A8A-A458-FDB8EAA659F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30233B5-83E2-4397-8D92-39AF2860CD9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1545688-5B78-41BC-90A2-BA431653FD86}"/>
              </a:ext>
            </a:extLst>
          </p:cNvPr>
          <p:cNvSpPr>
            <a:spLocks noGrp="1" noChangeArrowheads="1"/>
          </p:cNvSpPr>
          <p:nvPr>
            <p:ph type="sldNum" sz="quarter" idx="12"/>
          </p:nvPr>
        </p:nvSpPr>
        <p:spPr>
          <a:ln/>
        </p:spPr>
        <p:txBody>
          <a:bodyPr/>
          <a:lstStyle>
            <a:lvl1pPr>
              <a:defRPr/>
            </a:lvl1pPr>
          </a:lstStyle>
          <a:p>
            <a:pPr>
              <a:defRPr/>
            </a:pPr>
            <a:fld id="{1A89A5EB-5D87-47A4-B267-E2457DCE35F7}" type="slidenum">
              <a:rPr lang="en-US" altLang="en-US"/>
              <a:pPr>
                <a:defRPr/>
              </a:pPr>
              <a:t>‹#›</a:t>
            </a:fld>
            <a:endParaRPr lang="en-US" altLang="en-US"/>
          </a:p>
        </p:txBody>
      </p:sp>
    </p:spTree>
    <p:extLst>
      <p:ext uri="{BB962C8B-B14F-4D97-AF65-F5344CB8AC3E}">
        <p14:creationId xmlns:p14="http://schemas.microsoft.com/office/powerpoint/2010/main" val="3123820037"/>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8BB8626-EE1C-4279-A065-8F53A0C10F2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B9A4E42-632A-4548-B979-173D650AC61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5E48074-AF99-42B4-ACB7-E271FCDAB28C}"/>
              </a:ext>
            </a:extLst>
          </p:cNvPr>
          <p:cNvSpPr>
            <a:spLocks noGrp="1" noChangeArrowheads="1"/>
          </p:cNvSpPr>
          <p:nvPr>
            <p:ph type="sldNum" sz="quarter" idx="12"/>
          </p:nvPr>
        </p:nvSpPr>
        <p:spPr>
          <a:ln/>
        </p:spPr>
        <p:txBody>
          <a:bodyPr/>
          <a:lstStyle>
            <a:lvl1pPr>
              <a:defRPr/>
            </a:lvl1pPr>
          </a:lstStyle>
          <a:p>
            <a:pPr>
              <a:defRPr/>
            </a:pPr>
            <a:fld id="{EE472542-FE40-460D-9C17-C4D6ED215304}" type="slidenum">
              <a:rPr lang="en-US" altLang="en-US"/>
              <a:pPr>
                <a:defRPr/>
              </a:pPr>
              <a:t>‹#›</a:t>
            </a:fld>
            <a:endParaRPr lang="en-US" altLang="en-US"/>
          </a:p>
        </p:txBody>
      </p:sp>
    </p:spTree>
    <p:extLst>
      <p:ext uri="{BB962C8B-B14F-4D97-AF65-F5344CB8AC3E}">
        <p14:creationId xmlns:p14="http://schemas.microsoft.com/office/powerpoint/2010/main" val="3480683343"/>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a:extLst>
              <a:ext uri="{FF2B5EF4-FFF2-40B4-BE49-F238E27FC236}">
                <a16:creationId xmlns:a16="http://schemas.microsoft.com/office/drawing/2014/main" id="{B4887C82-AE8C-4970-BFDC-74AA9C5A180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F8A26A2-9E06-45B4-8E19-EE95049D0BF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B0EF898-75FF-4387-A300-607E502F073E}"/>
              </a:ext>
            </a:extLst>
          </p:cNvPr>
          <p:cNvSpPr>
            <a:spLocks noGrp="1" noChangeArrowheads="1"/>
          </p:cNvSpPr>
          <p:nvPr>
            <p:ph type="sldNum" sz="quarter" idx="12"/>
          </p:nvPr>
        </p:nvSpPr>
        <p:spPr>
          <a:ln/>
        </p:spPr>
        <p:txBody>
          <a:bodyPr/>
          <a:lstStyle>
            <a:lvl1pPr>
              <a:defRPr/>
            </a:lvl1pPr>
          </a:lstStyle>
          <a:p>
            <a:pPr>
              <a:defRPr/>
            </a:pPr>
            <a:fld id="{7757D655-1848-4221-8B1A-5688353D31E3}" type="slidenum">
              <a:rPr lang="en-US" altLang="en-US"/>
              <a:pPr>
                <a:defRPr/>
              </a:pPr>
              <a:t>‹#›</a:t>
            </a:fld>
            <a:endParaRPr lang="en-US" altLang="en-US"/>
          </a:p>
        </p:txBody>
      </p:sp>
    </p:spTree>
    <p:extLst>
      <p:ext uri="{BB962C8B-B14F-4D97-AF65-F5344CB8AC3E}">
        <p14:creationId xmlns:p14="http://schemas.microsoft.com/office/powerpoint/2010/main" val="397417289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351680D-E3D5-418C-9926-A0260E40CAF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885A05B-6AE0-44A4-98B9-8BF7F359545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498F694-C48C-4B18-8755-1D2382607E89}"/>
              </a:ext>
            </a:extLst>
          </p:cNvPr>
          <p:cNvSpPr>
            <a:spLocks noGrp="1" noChangeArrowheads="1"/>
          </p:cNvSpPr>
          <p:nvPr>
            <p:ph type="sldNum" sz="quarter" idx="12"/>
          </p:nvPr>
        </p:nvSpPr>
        <p:spPr>
          <a:ln/>
        </p:spPr>
        <p:txBody>
          <a:bodyPr/>
          <a:lstStyle>
            <a:lvl1pPr>
              <a:defRPr/>
            </a:lvl1pPr>
          </a:lstStyle>
          <a:p>
            <a:pPr>
              <a:defRPr/>
            </a:pPr>
            <a:fld id="{DEDB5D8D-9824-41C7-A529-18C50921AA08}" type="slidenum">
              <a:rPr lang="en-US" altLang="en-US"/>
              <a:pPr>
                <a:defRPr/>
              </a:pPr>
              <a:t>‹#›</a:t>
            </a:fld>
            <a:endParaRPr lang="en-US" altLang="en-US"/>
          </a:p>
        </p:txBody>
      </p:sp>
    </p:spTree>
    <p:extLst>
      <p:ext uri="{BB962C8B-B14F-4D97-AF65-F5344CB8AC3E}">
        <p14:creationId xmlns:p14="http://schemas.microsoft.com/office/powerpoint/2010/main" val="3888736868"/>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CAD3234E-2E6F-4878-8A3E-7C4BAE8056D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7C50082-98CD-4529-9AF1-BD53C57A513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C7C3252-0673-4698-B6A9-1772AEB4B7DC}"/>
              </a:ext>
            </a:extLst>
          </p:cNvPr>
          <p:cNvSpPr>
            <a:spLocks noGrp="1" noChangeArrowheads="1"/>
          </p:cNvSpPr>
          <p:nvPr>
            <p:ph type="sldNum" sz="quarter" idx="12"/>
          </p:nvPr>
        </p:nvSpPr>
        <p:spPr>
          <a:ln/>
        </p:spPr>
        <p:txBody>
          <a:bodyPr/>
          <a:lstStyle>
            <a:lvl1pPr>
              <a:defRPr/>
            </a:lvl1pPr>
          </a:lstStyle>
          <a:p>
            <a:pPr>
              <a:defRPr/>
            </a:pPr>
            <a:fld id="{902F349F-434D-412C-9335-D90A3F447DB7}" type="slidenum">
              <a:rPr lang="en-US" altLang="en-US"/>
              <a:pPr>
                <a:defRPr/>
              </a:pPr>
              <a:t>‹#›</a:t>
            </a:fld>
            <a:endParaRPr lang="en-US" altLang="en-US"/>
          </a:p>
        </p:txBody>
      </p:sp>
    </p:spTree>
    <p:extLst>
      <p:ext uri="{BB962C8B-B14F-4D97-AF65-F5344CB8AC3E}">
        <p14:creationId xmlns:p14="http://schemas.microsoft.com/office/powerpoint/2010/main" val="2488729906"/>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A892FD10-B287-4AB5-AF12-841321777BE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4A6383E-A61C-435D-8AD6-FBA7BABBE04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52ED9A9-5084-4F93-BD61-D467344AA4BE}"/>
              </a:ext>
            </a:extLst>
          </p:cNvPr>
          <p:cNvSpPr>
            <a:spLocks noGrp="1" noChangeArrowheads="1"/>
          </p:cNvSpPr>
          <p:nvPr>
            <p:ph type="sldNum" sz="quarter" idx="12"/>
          </p:nvPr>
        </p:nvSpPr>
        <p:spPr>
          <a:ln/>
        </p:spPr>
        <p:txBody>
          <a:bodyPr/>
          <a:lstStyle>
            <a:lvl1pPr>
              <a:defRPr/>
            </a:lvl1pPr>
          </a:lstStyle>
          <a:p>
            <a:pPr>
              <a:defRPr/>
            </a:pPr>
            <a:fld id="{03093ECE-16AD-44FB-AD22-25DA00DD18E6}" type="slidenum">
              <a:rPr lang="en-US" altLang="en-US"/>
              <a:pPr>
                <a:defRPr/>
              </a:pPr>
              <a:t>‹#›</a:t>
            </a:fld>
            <a:endParaRPr lang="en-US" altLang="en-US"/>
          </a:p>
        </p:txBody>
      </p:sp>
    </p:spTree>
    <p:extLst>
      <p:ext uri="{BB962C8B-B14F-4D97-AF65-F5344CB8AC3E}">
        <p14:creationId xmlns:p14="http://schemas.microsoft.com/office/powerpoint/2010/main" val="22047979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70F5436-C873-45C1-A450-2CE8B7A904FD}"/>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DD874CB0-E4FD-443E-ADF5-8C335B7C820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1D8A38CF-F30C-49E4-94DA-59E62CBA5A27}"/>
              </a:ext>
            </a:extLst>
          </p:cNvPr>
          <p:cNvSpPr>
            <a:spLocks noGrp="1" noChangeArrowheads="1"/>
          </p:cNvSpPr>
          <p:nvPr>
            <p:ph type="sldNum" sz="quarter" idx="12"/>
          </p:nvPr>
        </p:nvSpPr>
        <p:spPr>
          <a:ln/>
        </p:spPr>
        <p:txBody>
          <a:bodyPr/>
          <a:lstStyle>
            <a:lvl1pPr>
              <a:defRPr/>
            </a:lvl1pPr>
          </a:lstStyle>
          <a:p>
            <a:pPr>
              <a:defRPr/>
            </a:pPr>
            <a:fld id="{A4AD655E-DF5E-4C01-80AC-787FD1CFAA1C}" type="slidenum">
              <a:rPr lang="en-US" altLang="en-US"/>
              <a:pPr>
                <a:defRPr/>
              </a:pPr>
              <a:t>‹#›</a:t>
            </a:fld>
            <a:endParaRPr lang="en-US" altLang="en-US"/>
          </a:p>
        </p:txBody>
      </p:sp>
    </p:spTree>
    <p:extLst>
      <p:ext uri="{BB962C8B-B14F-4D97-AF65-F5344CB8AC3E}">
        <p14:creationId xmlns:p14="http://schemas.microsoft.com/office/powerpoint/2010/main" val="810064359"/>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E6DB9DC-E9D8-4554-B3E4-999635FA7998}"/>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0248188E-6480-44E9-B2F7-CF3C11C6793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69A3E228-43F8-41F4-8200-25AF95E41D7A}"/>
              </a:ext>
            </a:extLst>
          </p:cNvPr>
          <p:cNvSpPr>
            <a:spLocks noGrp="1" noChangeArrowheads="1"/>
          </p:cNvSpPr>
          <p:nvPr>
            <p:ph type="sldNum" sz="quarter" idx="12"/>
          </p:nvPr>
        </p:nvSpPr>
        <p:spPr>
          <a:ln/>
        </p:spPr>
        <p:txBody>
          <a:bodyPr/>
          <a:lstStyle>
            <a:lvl1pPr>
              <a:defRPr/>
            </a:lvl1pPr>
          </a:lstStyle>
          <a:p>
            <a:pPr>
              <a:defRPr/>
            </a:pPr>
            <a:fld id="{4595128A-3EDB-441D-B3C9-50E0BB69BD1F}" type="slidenum">
              <a:rPr lang="en-US" altLang="en-US"/>
              <a:pPr>
                <a:defRPr/>
              </a:pPr>
              <a:t>‹#›</a:t>
            </a:fld>
            <a:endParaRPr lang="en-US" altLang="en-US"/>
          </a:p>
        </p:txBody>
      </p:sp>
    </p:spTree>
    <p:extLst>
      <p:ext uri="{BB962C8B-B14F-4D97-AF65-F5344CB8AC3E}">
        <p14:creationId xmlns:p14="http://schemas.microsoft.com/office/powerpoint/2010/main" val="132008053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E26C088-1AD1-4852-B298-F4C5153776CF}"/>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BB950AFF-48A3-43E0-B668-369E41FA04D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16775C71-1E96-433A-A85B-DC63FD1B0376}"/>
              </a:ext>
            </a:extLst>
          </p:cNvPr>
          <p:cNvSpPr>
            <a:spLocks noGrp="1" noChangeArrowheads="1"/>
          </p:cNvSpPr>
          <p:nvPr>
            <p:ph type="sldNum" sz="quarter" idx="12"/>
          </p:nvPr>
        </p:nvSpPr>
        <p:spPr>
          <a:ln/>
        </p:spPr>
        <p:txBody>
          <a:bodyPr/>
          <a:lstStyle>
            <a:lvl1pPr>
              <a:defRPr/>
            </a:lvl1pPr>
          </a:lstStyle>
          <a:p>
            <a:pPr>
              <a:defRPr/>
            </a:pPr>
            <a:fld id="{F0DDD11F-954D-4E43-941D-8F8868808A01}" type="slidenum">
              <a:rPr lang="en-US" altLang="en-US"/>
              <a:pPr>
                <a:defRPr/>
              </a:pPr>
              <a:t>‹#›</a:t>
            </a:fld>
            <a:endParaRPr lang="en-US" altLang="en-US"/>
          </a:p>
        </p:txBody>
      </p:sp>
    </p:spTree>
    <p:extLst>
      <p:ext uri="{BB962C8B-B14F-4D97-AF65-F5344CB8AC3E}">
        <p14:creationId xmlns:p14="http://schemas.microsoft.com/office/powerpoint/2010/main" val="53456089"/>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3D98CD6-B7E8-4962-A274-EB51A7246AE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AF2DA34-E804-412E-BE60-BADF7E66FEC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BCA6BFC-5516-4EB7-983D-257061371065}"/>
              </a:ext>
            </a:extLst>
          </p:cNvPr>
          <p:cNvSpPr>
            <a:spLocks noGrp="1" noChangeArrowheads="1"/>
          </p:cNvSpPr>
          <p:nvPr>
            <p:ph type="sldNum" sz="quarter" idx="12"/>
          </p:nvPr>
        </p:nvSpPr>
        <p:spPr>
          <a:ln/>
        </p:spPr>
        <p:txBody>
          <a:bodyPr/>
          <a:lstStyle>
            <a:lvl1pPr>
              <a:defRPr/>
            </a:lvl1pPr>
          </a:lstStyle>
          <a:p>
            <a:pPr>
              <a:defRPr/>
            </a:pPr>
            <a:fld id="{1AF3A266-6533-47EE-BAE3-F03171A24225}" type="slidenum">
              <a:rPr lang="en-US" altLang="en-US"/>
              <a:pPr>
                <a:defRPr/>
              </a:pPr>
              <a:t>‹#›</a:t>
            </a:fld>
            <a:endParaRPr lang="en-US" altLang="en-US"/>
          </a:p>
        </p:txBody>
      </p:sp>
    </p:spTree>
    <p:extLst>
      <p:ext uri="{BB962C8B-B14F-4D97-AF65-F5344CB8AC3E}">
        <p14:creationId xmlns:p14="http://schemas.microsoft.com/office/powerpoint/2010/main" val="424272545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A166789-DBC1-40FD-B79D-7F08282ED6C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DB99519-2C6D-4D78-82A9-6819AE5159A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7D93B7E-4040-4EF1-A850-6D68FEC4F774}"/>
              </a:ext>
            </a:extLst>
          </p:cNvPr>
          <p:cNvSpPr>
            <a:spLocks noGrp="1" noChangeArrowheads="1"/>
          </p:cNvSpPr>
          <p:nvPr>
            <p:ph type="sldNum" sz="quarter" idx="12"/>
          </p:nvPr>
        </p:nvSpPr>
        <p:spPr>
          <a:ln/>
        </p:spPr>
        <p:txBody>
          <a:bodyPr/>
          <a:lstStyle>
            <a:lvl1pPr>
              <a:defRPr/>
            </a:lvl1pPr>
          </a:lstStyle>
          <a:p>
            <a:pPr>
              <a:defRPr/>
            </a:pPr>
            <a:fld id="{C60D4D5A-CA40-43D6-BDEF-FB8231B026FF}" type="slidenum">
              <a:rPr lang="en-US" altLang="en-US"/>
              <a:pPr>
                <a:defRPr/>
              </a:pPr>
              <a:t>‹#›</a:t>
            </a:fld>
            <a:endParaRPr lang="en-US" altLang="en-US"/>
          </a:p>
        </p:txBody>
      </p:sp>
    </p:spTree>
    <p:extLst>
      <p:ext uri="{BB962C8B-B14F-4D97-AF65-F5344CB8AC3E}">
        <p14:creationId xmlns:p14="http://schemas.microsoft.com/office/powerpoint/2010/main" val="115986217"/>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5425B1E-B9DB-4022-BD2A-D6FC536042CE}"/>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CE52F7A-ABA5-4EC2-A954-0A65AE91ADFE}"/>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752DFEF8-C377-4101-A03D-A356CD01B1C6}"/>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FF4B9033-74AE-4956-8EE9-1B52A2324F2E}"/>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D2C56639-1DE2-4C99-915E-62D7C90A2974}"/>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atin typeface="Arial" panose="020B0604020202020204" pitchFamily="34" charset="0"/>
              </a:defRPr>
            </a:lvl1pPr>
          </a:lstStyle>
          <a:p>
            <a:pPr>
              <a:defRPr/>
            </a:pPr>
            <a:fld id="{9AE01218-198B-4EE3-9C6B-ED4F8AC4177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fade/>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Lucida Sans Unicode" pitchFamily="34" charset="0"/>
        </a:defRPr>
      </a:lvl2pPr>
      <a:lvl3pPr algn="ctr" rtl="0" eaLnBrk="0" fontAlgn="base" hangingPunct="0">
        <a:spcBef>
          <a:spcPct val="0"/>
        </a:spcBef>
        <a:spcAft>
          <a:spcPct val="0"/>
        </a:spcAft>
        <a:defRPr sz="4400">
          <a:solidFill>
            <a:schemeClr val="tx2"/>
          </a:solidFill>
          <a:latin typeface="Lucida Sans Unicode" pitchFamily="34" charset="0"/>
        </a:defRPr>
      </a:lvl3pPr>
      <a:lvl4pPr algn="ctr" rtl="0" eaLnBrk="0" fontAlgn="base" hangingPunct="0">
        <a:spcBef>
          <a:spcPct val="0"/>
        </a:spcBef>
        <a:spcAft>
          <a:spcPct val="0"/>
        </a:spcAft>
        <a:defRPr sz="4400">
          <a:solidFill>
            <a:schemeClr val="tx2"/>
          </a:solidFill>
          <a:latin typeface="Lucida Sans Unicode" pitchFamily="34" charset="0"/>
        </a:defRPr>
      </a:lvl4pPr>
      <a:lvl5pPr algn="ctr" rtl="0" eaLnBrk="0" fontAlgn="base" hangingPunct="0">
        <a:spcBef>
          <a:spcPct val="0"/>
        </a:spcBef>
        <a:spcAft>
          <a:spcPct val="0"/>
        </a:spcAft>
        <a:defRPr sz="4400">
          <a:solidFill>
            <a:schemeClr val="tx2"/>
          </a:solidFill>
          <a:latin typeface="Lucida Sans Unicode" pitchFamily="34" charset="0"/>
        </a:defRPr>
      </a:lvl5pPr>
      <a:lvl6pPr marL="457200" algn="ctr" rtl="0" fontAlgn="base">
        <a:spcBef>
          <a:spcPct val="0"/>
        </a:spcBef>
        <a:spcAft>
          <a:spcPct val="0"/>
        </a:spcAft>
        <a:defRPr sz="4400">
          <a:solidFill>
            <a:schemeClr val="tx2"/>
          </a:solidFill>
          <a:latin typeface="Lucida Sans Unicode" pitchFamily="34" charset="0"/>
        </a:defRPr>
      </a:lvl6pPr>
      <a:lvl7pPr marL="914400" algn="ctr" rtl="0" fontAlgn="base">
        <a:spcBef>
          <a:spcPct val="0"/>
        </a:spcBef>
        <a:spcAft>
          <a:spcPct val="0"/>
        </a:spcAft>
        <a:defRPr sz="4400">
          <a:solidFill>
            <a:schemeClr val="tx2"/>
          </a:solidFill>
          <a:latin typeface="Lucida Sans Unicode" pitchFamily="34" charset="0"/>
        </a:defRPr>
      </a:lvl7pPr>
      <a:lvl8pPr marL="1371600" algn="ctr" rtl="0" fontAlgn="base">
        <a:spcBef>
          <a:spcPct val="0"/>
        </a:spcBef>
        <a:spcAft>
          <a:spcPct val="0"/>
        </a:spcAft>
        <a:defRPr sz="4400">
          <a:solidFill>
            <a:schemeClr val="tx2"/>
          </a:solidFill>
          <a:latin typeface="Lucida Sans Unicode" pitchFamily="34" charset="0"/>
        </a:defRPr>
      </a:lvl8pPr>
      <a:lvl9pPr marL="1828800" algn="ctr" rtl="0" fontAlgn="base">
        <a:spcBef>
          <a:spcPct val="0"/>
        </a:spcBef>
        <a:spcAft>
          <a:spcPct val="0"/>
        </a:spcAft>
        <a:defRPr sz="4400">
          <a:solidFill>
            <a:schemeClr val="tx2"/>
          </a:solidFill>
          <a:latin typeface="Lucida Sans Unicode"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a:extLst>
              <a:ext uri="{FF2B5EF4-FFF2-40B4-BE49-F238E27FC236}">
                <a16:creationId xmlns:a16="http://schemas.microsoft.com/office/drawing/2014/main" id="{2122CEA2-8975-417B-AA37-8D6F2C8D57D0}"/>
              </a:ext>
            </a:extLst>
          </p:cNvPr>
          <p:cNvSpPr>
            <a:spLocks noGrp="1"/>
          </p:cNvSpPr>
          <p:nvPr>
            <p:ph type="sldNum" sz="quarter" idx="12"/>
          </p:nvPr>
        </p:nvSpPr>
        <p:spPr>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Lucida Sans" panose="020B0602040502020204" pitchFamily="34" charset="0"/>
              </a:defRPr>
            </a:lvl1pPr>
            <a:lvl2pPr marL="742950" indent="-285750">
              <a:spcBef>
                <a:spcPct val="20000"/>
              </a:spcBef>
              <a:buChar char="–"/>
              <a:defRPr sz="2800">
                <a:solidFill>
                  <a:schemeClr val="tx1"/>
                </a:solidFill>
                <a:latin typeface="Lucida Sans" panose="020B0602040502020204" pitchFamily="34" charset="0"/>
              </a:defRPr>
            </a:lvl2pPr>
            <a:lvl3pPr marL="1143000" indent="-228600">
              <a:spcBef>
                <a:spcPct val="20000"/>
              </a:spcBef>
              <a:buChar char="•"/>
              <a:defRPr sz="2400">
                <a:solidFill>
                  <a:schemeClr val="tx1"/>
                </a:solidFill>
                <a:latin typeface="Lucida Sans" panose="020B0602040502020204" pitchFamily="34" charset="0"/>
              </a:defRPr>
            </a:lvl3pPr>
            <a:lvl4pPr marL="1600200" indent="-228600">
              <a:spcBef>
                <a:spcPct val="20000"/>
              </a:spcBef>
              <a:buChar char="–"/>
              <a:defRPr sz="2000">
                <a:solidFill>
                  <a:schemeClr val="tx1"/>
                </a:solidFill>
                <a:latin typeface="Lucida Sans" panose="020B0602040502020204" pitchFamily="34" charset="0"/>
              </a:defRPr>
            </a:lvl4pPr>
            <a:lvl5pPr marL="2057400" indent="-228600">
              <a:spcBef>
                <a:spcPct val="20000"/>
              </a:spcBef>
              <a:buChar char="»"/>
              <a:defRPr sz="2000">
                <a:solidFill>
                  <a:schemeClr val="tx1"/>
                </a:solidFill>
                <a:latin typeface="Lucida Sans" panose="020B0602040502020204" pitchFamily="34" charset="0"/>
              </a:defRPr>
            </a:lvl5pPr>
            <a:lvl6pPr marL="2514600" indent="-228600" eaLnBrk="0" fontAlgn="base" hangingPunct="0">
              <a:spcBef>
                <a:spcPct val="20000"/>
              </a:spcBef>
              <a:spcAft>
                <a:spcPct val="0"/>
              </a:spcAft>
              <a:buChar char="»"/>
              <a:defRPr sz="2000">
                <a:solidFill>
                  <a:schemeClr val="tx1"/>
                </a:solidFill>
                <a:latin typeface="Lucida Sans" panose="020B0602040502020204" pitchFamily="34" charset="0"/>
              </a:defRPr>
            </a:lvl6pPr>
            <a:lvl7pPr marL="2971800" indent="-228600" eaLnBrk="0" fontAlgn="base" hangingPunct="0">
              <a:spcBef>
                <a:spcPct val="20000"/>
              </a:spcBef>
              <a:spcAft>
                <a:spcPct val="0"/>
              </a:spcAft>
              <a:buChar char="»"/>
              <a:defRPr sz="2000">
                <a:solidFill>
                  <a:schemeClr val="tx1"/>
                </a:solidFill>
                <a:latin typeface="Lucida Sans" panose="020B0602040502020204" pitchFamily="34" charset="0"/>
              </a:defRPr>
            </a:lvl7pPr>
            <a:lvl8pPr marL="3429000" indent="-228600" eaLnBrk="0" fontAlgn="base" hangingPunct="0">
              <a:spcBef>
                <a:spcPct val="20000"/>
              </a:spcBef>
              <a:spcAft>
                <a:spcPct val="0"/>
              </a:spcAft>
              <a:buChar char="»"/>
              <a:defRPr sz="2000">
                <a:solidFill>
                  <a:schemeClr val="tx1"/>
                </a:solidFill>
                <a:latin typeface="Lucida Sans" panose="020B0602040502020204" pitchFamily="34" charset="0"/>
              </a:defRPr>
            </a:lvl8pPr>
            <a:lvl9pPr marL="3886200" indent="-228600" eaLnBrk="0" fontAlgn="base" hangingPunct="0">
              <a:spcBef>
                <a:spcPct val="20000"/>
              </a:spcBef>
              <a:spcAft>
                <a:spcPct val="0"/>
              </a:spcAft>
              <a:buChar char="»"/>
              <a:defRPr sz="2000">
                <a:solidFill>
                  <a:schemeClr val="tx1"/>
                </a:solidFill>
                <a:latin typeface="Lucida Sans" panose="020B0602040502020204" pitchFamily="34" charset="0"/>
              </a:defRPr>
            </a:lvl9pPr>
          </a:lstStyle>
          <a:p>
            <a:pPr>
              <a:spcBef>
                <a:spcPct val="0"/>
              </a:spcBef>
              <a:buFontTx/>
              <a:buNone/>
            </a:pPr>
            <a:fld id="{C4A0410B-E5C5-4DC7-A521-90B585C782C6}" type="slidenum">
              <a:rPr lang="en-US" altLang="en-US" sz="1400" smtClean="0">
                <a:latin typeface="Arial" panose="020B0604020202020204" pitchFamily="34" charset="0"/>
              </a:rPr>
              <a:pPr>
                <a:spcBef>
                  <a:spcPct val="0"/>
                </a:spcBef>
                <a:buFontTx/>
                <a:buNone/>
              </a:pPr>
              <a:t>1</a:t>
            </a:fld>
            <a:endParaRPr lang="en-US" altLang="en-US" sz="1400">
              <a:latin typeface="Arial" panose="020B0604020202020204" pitchFamily="34" charset="0"/>
            </a:endParaRPr>
          </a:p>
        </p:txBody>
      </p:sp>
      <p:sp>
        <p:nvSpPr>
          <p:cNvPr id="4099" name="Rectangle 2">
            <a:extLst>
              <a:ext uri="{FF2B5EF4-FFF2-40B4-BE49-F238E27FC236}">
                <a16:creationId xmlns:a16="http://schemas.microsoft.com/office/drawing/2014/main" id="{26A0D93B-7210-4068-9215-4C5C2B6ABF4A}"/>
              </a:ext>
            </a:extLst>
          </p:cNvPr>
          <p:cNvSpPr>
            <a:spLocks noGrp="1" noChangeArrowheads="1"/>
          </p:cNvSpPr>
          <p:nvPr>
            <p:ph type="ctrTitle"/>
          </p:nvPr>
        </p:nvSpPr>
        <p:spPr>
          <a:xfrm>
            <a:off x="609600" y="762000"/>
            <a:ext cx="7772400" cy="1470025"/>
          </a:xfrm>
        </p:spPr>
        <p:txBody>
          <a:bodyPr/>
          <a:lstStyle/>
          <a:p>
            <a:pPr algn="l" eaLnBrk="1" hangingPunct="1"/>
            <a:r>
              <a:rPr lang="en-US" altLang="en-US" sz="4000" b="1" dirty="0"/>
              <a:t>Emerging Technology Analysis Assignment</a:t>
            </a:r>
            <a:endParaRPr lang="en-US" altLang="en-US" sz="3200" b="1" dirty="0"/>
          </a:p>
        </p:txBody>
      </p:sp>
      <p:sp>
        <p:nvSpPr>
          <p:cNvPr id="4100" name="Rectangle 3">
            <a:extLst>
              <a:ext uri="{FF2B5EF4-FFF2-40B4-BE49-F238E27FC236}">
                <a16:creationId xmlns:a16="http://schemas.microsoft.com/office/drawing/2014/main" id="{E307D1F4-4706-4035-B980-15465E560F76}"/>
              </a:ext>
            </a:extLst>
          </p:cNvPr>
          <p:cNvSpPr>
            <a:spLocks noGrp="1" noChangeArrowheads="1"/>
          </p:cNvSpPr>
          <p:nvPr>
            <p:ph type="subTitle" idx="1"/>
          </p:nvPr>
        </p:nvSpPr>
        <p:spPr>
          <a:xfrm>
            <a:off x="3200400" y="4648200"/>
            <a:ext cx="5105400" cy="1447800"/>
          </a:xfrm>
        </p:spPr>
        <p:txBody>
          <a:bodyPr/>
          <a:lstStyle/>
          <a:p>
            <a:pPr algn="r" eaLnBrk="1" hangingPunct="1">
              <a:lnSpc>
                <a:spcPct val="90000"/>
              </a:lnSpc>
            </a:pPr>
            <a:r>
              <a:rPr lang="en-US" altLang="en-US" sz="2800"/>
              <a:t>Wayne Smith, Ph.D.</a:t>
            </a:r>
          </a:p>
          <a:p>
            <a:pPr algn="r" eaLnBrk="1" hangingPunct="1">
              <a:lnSpc>
                <a:spcPct val="90000"/>
              </a:lnSpc>
            </a:pPr>
            <a:r>
              <a:rPr lang="en-US" altLang="en-US" sz="2800"/>
              <a:t>Department of Management</a:t>
            </a:r>
          </a:p>
          <a:p>
            <a:pPr algn="r" eaLnBrk="1" hangingPunct="1">
              <a:lnSpc>
                <a:spcPct val="90000"/>
              </a:lnSpc>
            </a:pPr>
            <a:r>
              <a:rPr lang="en-US" altLang="en-US" sz="2800"/>
              <a:t>CSU Northridge</a:t>
            </a:r>
          </a:p>
        </p:txBody>
      </p:sp>
      <p:sp>
        <p:nvSpPr>
          <p:cNvPr id="4101" name="Rectangle 5">
            <a:extLst>
              <a:ext uri="{FF2B5EF4-FFF2-40B4-BE49-F238E27FC236}">
                <a16:creationId xmlns:a16="http://schemas.microsoft.com/office/drawing/2014/main" id="{FFB6CE4D-C9E1-42E7-A777-ECEACBEF25B0}"/>
              </a:ext>
            </a:extLst>
          </p:cNvPr>
          <p:cNvSpPr>
            <a:spLocks noChangeArrowheads="1"/>
          </p:cNvSpPr>
          <p:nvPr/>
        </p:nvSpPr>
        <p:spPr bwMode="auto">
          <a:xfrm>
            <a:off x="609600" y="2232025"/>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Lucida Sans" panose="020B0602040502020204" pitchFamily="34" charset="0"/>
              </a:defRPr>
            </a:lvl1pPr>
            <a:lvl2pPr marL="742950" indent="-285750">
              <a:spcBef>
                <a:spcPct val="20000"/>
              </a:spcBef>
              <a:buChar char="–"/>
              <a:defRPr sz="2800">
                <a:solidFill>
                  <a:schemeClr val="tx1"/>
                </a:solidFill>
                <a:latin typeface="Lucida Sans" panose="020B0602040502020204" pitchFamily="34" charset="0"/>
              </a:defRPr>
            </a:lvl2pPr>
            <a:lvl3pPr marL="1143000" indent="-228600">
              <a:spcBef>
                <a:spcPct val="20000"/>
              </a:spcBef>
              <a:buChar char="•"/>
              <a:defRPr sz="2400">
                <a:solidFill>
                  <a:schemeClr val="tx1"/>
                </a:solidFill>
                <a:latin typeface="Lucida Sans" panose="020B0602040502020204" pitchFamily="34" charset="0"/>
              </a:defRPr>
            </a:lvl3pPr>
            <a:lvl4pPr marL="1600200" indent="-228600">
              <a:spcBef>
                <a:spcPct val="20000"/>
              </a:spcBef>
              <a:buChar char="–"/>
              <a:defRPr sz="2000">
                <a:solidFill>
                  <a:schemeClr val="tx1"/>
                </a:solidFill>
                <a:latin typeface="Lucida Sans" panose="020B0602040502020204" pitchFamily="34" charset="0"/>
              </a:defRPr>
            </a:lvl4pPr>
            <a:lvl5pPr marL="2057400" indent="-228600">
              <a:spcBef>
                <a:spcPct val="20000"/>
              </a:spcBef>
              <a:buChar char="»"/>
              <a:defRPr sz="2000">
                <a:solidFill>
                  <a:schemeClr val="tx1"/>
                </a:solidFill>
                <a:latin typeface="Lucida Sans" panose="020B0602040502020204" pitchFamily="34" charset="0"/>
              </a:defRPr>
            </a:lvl5pPr>
            <a:lvl6pPr marL="2514600" indent="-228600" eaLnBrk="0" fontAlgn="base" hangingPunct="0">
              <a:spcBef>
                <a:spcPct val="20000"/>
              </a:spcBef>
              <a:spcAft>
                <a:spcPct val="0"/>
              </a:spcAft>
              <a:buChar char="»"/>
              <a:defRPr sz="2000">
                <a:solidFill>
                  <a:schemeClr val="tx1"/>
                </a:solidFill>
                <a:latin typeface="Lucida Sans" panose="020B0602040502020204" pitchFamily="34" charset="0"/>
              </a:defRPr>
            </a:lvl6pPr>
            <a:lvl7pPr marL="2971800" indent="-228600" eaLnBrk="0" fontAlgn="base" hangingPunct="0">
              <a:spcBef>
                <a:spcPct val="20000"/>
              </a:spcBef>
              <a:spcAft>
                <a:spcPct val="0"/>
              </a:spcAft>
              <a:buChar char="»"/>
              <a:defRPr sz="2000">
                <a:solidFill>
                  <a:schemeClr val="tx1"/>
                </a:solidFill>
                <a:latin typeface="Lucida Sans" panose="020B0602040502020204" pitchFamily="34" charset="0"/>
              </a:defRPr>
            </a:lvl7pPr>
            <a:lvl8pPr marL="3429000" indent="-228600" eaLnBrk="0" fontAlgn="base" hangingPunct="0">
              <a:spcBef>
                <a:spcPct val="20000"/>
              </a:spcBef>
              <a:spcAft>
                <a:spcPct val="0"/>
              </a:spcAft>
              <a:buChar char="»"/>
              <a:defRPr sz="2000">
                <a:solidFill>
                  <a:schemeClr val="tx1"/>
                </a:solidFill>
                <a:latin typeface="Lucida Sans" panose="020B0602040502020204" pitchFamily="34" charset="0"/>
              </a:defRPr>
            </a:lvl8pPr>
            <a:lvl9pPr marL="3886200" indent="-228600" eaLnBrk="0" fontAlgn="base" hangingPunct="0">
              <a:spcBef>
                <a:spcPct val="20000"/>
              </a:spcBef>
              <a:spcAft>
                <a:spcPct val="0"/>
              </a:spcAft>
              <a:buChar char="»"/>
              <a:defRPr sz="2000">
                <a:solidFill>
                  <a:schemeClr val="tx1"/>
                </a:solidFill>
                <a:latin typeface="Lucida Sans" panose="020B0602040502020204" pitchFamily="34" charset="0"/>
              </a:defRPr>
            </a:lvl9pPr>
          </a:lstStyle>
          <a:p>
            <a:pPr eaLnBrk="1" hangingPunct="1">
              <a:spcBef>
                <a:spcPct val="0"/>
              </a:spcBef>
              <a:buFontTx/>
              <a:buNone/>
            </a:pPr>
            <a:r>
              <a:rPr lang="en-US" altLang="en-US">
                <a:solidFill>
                  <a:schemeClr val="tx2"/>
                </a:solidFill>
                <a:latin typeface="Lucida Sans Unicode" panose="020B0602030504020204" pitchFamily="34" charset="0"/>
              </a:rPr>
              <a:t>Common Errors and Omissions</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a:extLst>
              <a:ext uri="{FF2B5EF4-FFF2-40B4-BE49-F238E27FC236}">
                <a16:creationId xmlns:a16="http://schemas.microsoft.com/office/drawing/2014/main" id="{7FCF1707-B65F-4204-8242-8BB0EB2DAA81}"/>
              </a:ext>
            </a:extLst>
          </p:cNvPr>
          <p:cNvSpPr>
            <a:spLocks noGrp="1"/>
          </p:cNvSpPr>
          <p:nvPr>
            <p:ph type="sldNum" sz="quarter" idx="12"/>
          </p:nvPr>
        </p:nvSpPr>
        <p:spPr>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Lucida Sans" panose="020B0602040502020204" pitchFamily="34" charset="0"/>
              </a:defRPr>
            </a:lvl1pPr>
            <a:lvl2pPr marL="742950" indent="-285750">
              <a:spcBef>
                <a:spcPct val="20000"/>
              </a:spcBef>
              <a:buChar char="–"/>
              <a:defRPr sz="2800">
                <a:solidFill>
                  <a:schemeClr val="tx1"/>
                </a:solidFill>
                <a:latin typeface="Lucida Sans" panose="020B0602040502020204" pitchFamily="34" charset="0"/>
              </a:defRPr>
            </a:lvl2pPr>
            <a:lvl3pPr marL="1143000" indent="-228600">
              <a:spcBef>
                <a:spcPct val="20000"/>
              </a:spcBef>
              <a:buChar char="•"/>
              <a:defRPr sz="2400">
                <a:solidFill>
                  <a:schemeClr val="tx1"/>
                </a:solidFill>
                <a:latin typeface="Lucida Sans" panose="020B0602040502020204" pitchFamily="34" charset="0"/>
              </a:defRPr>
            </a:lvl3pPr>
            <a:lvl4pPr marL="1600200" indent="-228600">
              <a:spcBef>
                <a:spcPct val="20000"/>
              </a:spcBef>
              <a:buChar char="–"/>
              <a:defRPr sz="2000">
                <a:solidFill>
                  <a:schemeClr val="tx1"/>
                </a:solidFill>
                <a:latin typeface="Lucida Sans" panose="020B0602040502020204" pitchFamily="34" charset="0"/>
              </a:defRPr>
            </a:lvl4pPr>
            <a:lvl5pPr marL="2057400" indent="-228600">
              <a:spcBef>
                <a:spcPct val="20000"/>
              </a:spcBef>
              <a:buChar char="»"/>
              <a:defRPr sz="2000">
                <a:solidFill>
                  <a:schemeClr val="tx1"/>
                </a:solidFill>
                <a:latin typeface="Lucida Sans" panose="020B0602040502020204" pitchFamily="34" charset="0"/>
              </a:defRPr>
            </a:lvl5pPr>
            <a:lvl6pPr marL="2514600" indent="-228600" eaLnBrk="0" fontAlgn="base" hangingPunct="0">
              <a:spcBef>
                <a:spcPct val="20000"/>
              </a:spcBef>
              <a:spcAft>
                <a:spcPct val="0"/>
              </a:spcAft>
              <a:buChar char="»"/>
              <a:defRPr sz="2000">
                <a:solidFill>
                  <a:schemeClr val="tx1"/>
                </a:solidFill>
                <a:latin typeface="Lucida Sans" panose="020B0602040502020204" pitchFamily="34" charset="0"/>
              </a:defRPr>
            </a:lvl6pPr>
            <a:lvl7pPr marL="2971800" indent="-228600" eaLnBrk="0" fontAlgn="base" hangingPunct="0">
              <a:spcBef>
                <a:spcPct val="20000"/>
              </a:spcBef>
              <a:spcAft>
                <a:spcPct val="0"/>
              </a:spcAft>
              <a:buChar char="»"/>
              <a:defRPr sz="2000">
                <a:solidFill>
                  <a:schemeClr val="tx1"/>
                </a:solidFill>
                <a:latin typeface="Lucida Sans" panose="020B0602040502020204" pitchFamily="34" charset="0"/>
              </a:defRPr>
            </a:lvl7pPr>
            <a:lvl8pPr marL="3429000" indent="-228600" eaLnBrk="0" fontAlgn="base" hangingPunct="0">
              <a:spcBef>
                <a:spcPct val="20000"/>
              </a:spcBef>
              <a:spcAft>
                <a:spcPct val="0"/>
              </a:spcAft>
              <a:buChar char="»"/>
              <a:defRPr sz="2000">
                <a:solidFill>
                  <a:schemeClr val="tx1"/>
                </a:solidFill>
                <a:latin typeface="Lucida Sans" panose="020B0602040502020204" pitchFamily="34" charset="0"/>
              </a:defRPr>
            </a:lvl8pPr>
            <a:lvl9pPr marL="3886200" indent="-228600" eaLnBrk="0" fontAlgn="base" hangingPunct="0">
              <a:spcBef>
                <a:spcPct val="20000"/>
              </a:spcBef>
              <a:spcAft>
                <a:spcPct val="0"/>
              </a:spcAft>
              <a:buChar char="»"/>
              <a:defRPr sz="2000">
                <a:solidFill>
                  <a:schemeClr val="tx1"/>
                </a:solidFill>
                <a:latin typeface="Lucida Sans" panose="020B0602040502020204" pitchFamily="34" charset="0"/>
              </a:defRPr>
            </a:lvl9pPr>
          </a:lstStyle>
          <a:p>
            <a:pPr>
              <a:spcBef>
                <a:spcPct val="0"/>
              </a:spcBef>
              <a:buFontTx/>
              <a:buNone/>
            </a:pPr>
            <a:fld id="{5F962F71-C9B1-4235-9720-0C9B2B9BEEB8}" type="slidenum">
              <a:rPr lang="en-US" altLang="en-US" sz="1400" smtClean="0">
                <a:latin typeface="Arial" panose="020B0604020202020204" pitchFamily="34" charset="0"/>
              </a:rPr>
              <a:pPr>
                <a:spcBef>
                  <a:spcPct val="0"/>
                </a:spcBef>
                <a:buFontTx/>
                <a:buNone/>
              </a:pPr>
              <a:t>2</a:t>
            </a:fld>
            <a:endParaRPr lang="en-US" altLang="en-US" sz="1400">
              <a:latin typeface="Arial" panose="020B0604020202020204" pitchFamily="34" charset="0"/>
            </a:endParaRPr>
          </a:p>
        </p:txBody>
      </p:sp>
      <p:sp>
        <p:nvSpPr>
          <p:cNvPr id="6147" name="Rectangle 2">
            <a:extLst>
              <a:ext uri="{FF2B5EF4-FFF2-40B4-BE49-F238E27FC236}">
                <a16:creationId xmlns:a16="http://schemas.microsoft.com/office/drawing/2014/main" id="{18F4601C-5CE4-446F-829E-6F74D4C55823}"/>
              </a:ext>
            </a:extLst>
          </p:cNvPr>
          <p:cNvSpPr>
            <a:spLocks noGrp="1" noChangeArrowheads="1"/>
          </p:cNvSpPr>
          <p:nvPr>
            <p:ph type="title"/>
          </p:nvPr>
        </p:nvSpPr>
        <p:spPr/>
        <p:txBody>
          <a:bodyPr/>
          <a:lstStyle/>
          <a:p>
            <a:pPr eaLnBrk="1" hangingPunct="1"/>
            <a:r>
              <a:rPr lang="en-US" altLang="en-US" sz="4000"/>
              <a:t>Content</a:t>
            </a:r>
            <a:endParaRPr lang="en-US" altLang="en-US" sz="3600"/>
          </a:p>
        </p:txBody>
      </p:sp>
      <p:sp>
        <p:nvSpPr>
          <p:cNvPr id="6148" name="Rectangle 3">
            <a:extLst>
              <a:ext uri="{FF2B5EF4-FFF2-40B4-BE49-F238E27FC236}">
                <a16:creationId xmlns:a16="http://schemas.microsoft.com/office/drawing/2014/main" id="{8BD18749-9709-4DA7-9CB5-E94DA7AB9360}"/>
              </a:ext>
            </a:extLst>
          </p:cNvPr>
          <p:cNvSpPr>
            <a:spLocks noGrp="1" noChangeArrowheads="1"/>
          </p:cNvSpPr>
          <p:nvPr>
            <p:ph type="body" idx="1"/>
          </p:nvPr>
        </p:nvSpPr>
        <p:spPr>
          <a:xfrm>
            <a:off x="457200" y="1433513"/>
            <a:ext cx="8229600" cy="4525962"/>
          </a:xfrm>
        </p:spPr>
        <p:txBody>
          <a:bodyPr/>
          <a:lstStyle/>
          <a:p>
            <a:pPr eaLnBrk="1" hangingPunct="1">
              <a:lnSpc>
                <a:spcPct val="90000"/>
              </a:lnSpc>
            </a:pPr>
            <a:r>
              <a:rPr lang="en-US" altLang="en-US" sz="2000" dirty="0"/>
              <a:t>Teams allocate too much time/space on the </a:t>
            </a:r>
            <a:r>
              <a:rPr lang="en-US" altLang="en-US" sz="2000" i="1" dirty="0"/>
              <a:t>existing</a:t>
            </a:r>
            <a:r>
              <a:rPr lang="en-US" altLang="en-US" sz="2000" dirty="0"/>
              <a:t> situation</a:t>
            </a:r>
            <a:endParaRPr lang="en-US" altLang="en-US" sz="1800" dirty="0"/>
          </a:p>
          <a:p>
            <a:pPr lvl="1" eaLnBrk="1" hangingPunct="1">
              <a:lnSpc>
                <a:spcPct val="90000"/>
              </a:lnSpc>
            </a:pPr>
            <a:r>
              <a:rPr lang="en-US" altLang="en-US" sz="1800" dirty="0"/>
              <a:t>Descriptions about the existing situation should be no more than one-third of the overall content</a:t>
            </a:r>
          </a:p>
          <a:p>
            <a:pPr lvl="1" eaLnBrk="1" hangingPunct="1">
              <a:lnSpc>
                <a:spcPct val="90000"/>
              </a:lnSpc>
            </a:pPr>
            <a:r>
              <a:rPr lang="en-US" altLang="en-US" sz="1800" dirty="0"/>
              <a:t>Remember too: between the </a:t>
            </a:r>
            <a:r>
              <a:rPr lang="en-US" altLang="en-US" sz="1800" i="1" dirty="0"/>
              <a:t>existing</a:t>
            </a:r>
            <a:r>
              <a:rPr lang="en-US" altLang="en-US" sz="1800" dirty="0"/>
              <a:t> technology/industry and the </a:t>
            </a:r>
            <a:r>
              <a:rPr lang="en-US" altLang="en-US" sz="1800" i="1" dirty="0"/>
              <a:t>new</a:t>
            </a:r>
            <a:r>
              <a:rPr lang="en-US" altLang="en-US" sz="1800" dirty="0"/>
              <a:t> technology/industry, there might be </a:t>
            </a:r>
            <a:r>
              <a:rPr lang="en-US" altLang="en-US" sz="1800" i="1" dirty="0"/>
              <a:t>change</a:t>
            </a:r>
            <a:r>
              <a:rPr lang="en-US" altLang="en-US" sz="1800" dirty="0"/>
              <a:t> issues as well so you might need some space/time for that too</a:t>
            </a:r>
          </a:p>
          <a:p>
            <a:pPr lvl="1" eaLnBrk="1" hangingPunct="1">
              <a:lnSpc>
                <a:spcPct val="90000"/>
              </a:lnSpc>
            </a:pPr>
            <a:endParaRPr lang="en-US" altLang="en-US" sz="1800" dirty="0"/>
          </a:p>
          <a:p>
            <a:pPr eaLnBrk="1" hangingPunct="1">
              <a:lnSpc>
                <a:spcPct val="90000"/>
              </a:lnSpc>
            </a:pPr>
            <a:r>
              <a:rPr lang="en-US" altLang="en-US" sz="2000" dirty="0"/>
              <a:t>Teams choose breadth over depth</a:t>
            </a:r>
            <a:endParaRPr lang="en-US" altLang="en-US" sz="1800" dirty="0"/>
          </a:p>
          <a:p>
            <a:pPr lvl="1" eaLnBrk="1" hangingPunct="1">
              <a:lnSpc>
                <a:spcPct val="90000"/>
              </a:lnSpc>
            </a:pPr>
            <a:r>
              <a:rPr lang="en-US" altLang="en-US" sz="1800" dirty="0"/>
              <a:t>For ethics, breadth is fine; for everything else choose depth over breadth (which means you have to focus and narrow down your technology/industry issues—especially for the presentation)</a:t>
            </a:r>
          </a:p>
          <a:p>
            <a:pPr lvl="1" eaLnBrk="1" hangingPunct="1">
              <a:lnSpc>
                <a:spcPct val="90000"/>
              </a:lnSpc>
            </a:pPr>
            <a:r>
              <a:rPr lang="en-US" altLang="en-US" sz="1800" dirty="0"/>
              <a:t>You’ll want to choose more than one technology/industry issue, but there isn’t enough space/time for a half-dozen of them</a:t>
            </a:r>
          </a:p>
          <a:p>
            <a:pPr lvl="1" eaLnBrk="1" hangingPunct="1">
              <a:lnSpc>
                <a:spcPct val="90000"/>
              </a:lnSpc>
            </a:pPr>
            <a:endParaRPr lang="en-US" altLang="en-US" sz="1800" dirty="0"/>
          </a:p>
          <a:p>
            <a:pPr eaLnBrk="1" hangingPunct="1">
              <a:lnSpc>
                <a:spcPct val="90000"/>
              </a:lnSpc>
            </a:pPr>
            <a:r>
              <a:rPr lang="en-US" altLang="en-US" sz="2000" dirty="0"/>
              <a:t>Teams don’t draw enough diagrams</a:t>
            </a:r>
            <a:endParaRPr lang="en-US" altLang="en-US" sz="1800" dirty="0"/>
          </a:p>
          <a:p>
            <a:pPr lvl="1" eaLnBrk="1" hangingPunct="1">
              <a:lnSpc>
                <a:spcPct val="90000"/>
              </a:lnSpc>
            </a:pPr>
            <a:r>
              <a:rPr lang="en-US" altLang="en-US" sz="1800" dirty="0"/>
              <a:t>There are several good diagram choices from this (both from the textbook and non-textbook)</a:t>
            </a:r>
          </a:p>
          <a:p>
            <a:pPr lvl="1" eaLnBrk="1" hangingPunct="1">
              <a:lnSpc>
                <a:spcPct val="90000"/>
              </a:lnSpc>
            </a:pPr>
            <a:r>
              <a:rPr lang="en-US" altLang="en-US" sz="1800" dirty="0"/>
              <a:t>Replicate them as necessary; use the technology tools you have.</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a:extLst>
              <a:ext uri="{FF2B5EF4-FFF2-40B4-BE49-F238E27FC236}">
                <a16:creationId xmlns:a16="http://schemas.microsoft.com/office/drawing/2014/main" id="{4632F22E-99C2-4C5B-A19F-07694C4F6E44}"/>
              </a:ext>
            </a:extLst>
          </p:cNvPr>
          <p:cNvSpPr>
            <a:spLocks noGrp="1"/>
          </p:cNvSpPr>
          <p:nvPr>
            <p:ph type="sldNum" sz="quarter" idx="12"/>
          </p:nvPr>
        </p:nvSpPr>
        <p:spPr>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Lucida Sans" panose="020B0602040502020204" pitchFamily="34" charset="0"/>
              </a:defRPr>
            </a:lvl1pPr>
            <a:lvl2pPr marL="742950" indent="-285750">
              <a:spcBef>
                <a:spcPct val="20000"/>
              </a:spcBef>
              <a:buChar char="–"/>
              <a:defRPr sz="2800">
                <a:solidFill>
                  <a:schemeClr val="tx1"/>
                </a:solidFill>
                <a:latin typeface="Lucida Sans" panose="020B0602040502020204" pitchFamily="34" charset="0"/>
              </a:defRPr>
            </a:lvl2pPr>
            <a:lvl3pPr marL="1143000" indent="-228600">
              <a:spcBef>
                <a:spcPct val="20000"/>
              </a:spcBef>
              <a:buChar char="•"/>
              <a:defRPr sz="2400">
                <a:solidFill>
                  <a:schemeClr val="tx1"/>
                </a:solidFill>
                <a:latin typeface="Lucida Sans" panose="020B0602040502020204" pitchFamily="34" charset="0"/>
              </a:defRPr>
            </a:lvl3pPr>
            <a:lvl4pPr marL="1600200" indent="-228600">
              <a:spcBef>
                <a:spcPct val="20000"/>
              </a:spcBef>
              <a:buChar char="–"/>
              <a:defRPr sz="2000">
                <a:solidFill>
                  <a:schemeClr val="tx1"/>
                </a:solidFill>
                <a:latin typeface="Lucida Sans" panose="020B0602040502020204" pitchFamily="34" charset="0"/>
              </a:defRPr>
            </a:lvl4pPr>
            <a:lvl5pPr marL="2057400" indent="-228600">
              <a:spcBef>
                <a:spcPct val="20000"/>
              </a:spcBef>
              <a:buChar char="»"/>
              <a:defRPr sz="2000">
                <a:solidFill>
                  <a:schemeClr val="tx1"/>
                </a:solidFill>
                <a:latin typeface="Lucida Sans" panose="020B0602040502020204" pitchFamily="34" charset="0"/>
              </a:defRPr>
            </a:lvl5pPr>
            <a:lvl6pPr marL="2514600" indent="-228600" eaLnBrk="0" fontAlgn="base" hangingPunct="0">
              <a:spcBef>
                <a:spcPct val="20000"/>
              </a:spcBef>
              <a:spcAft>
                <a:spcPct val="0"/>
              </a:spcAft>
              <a:buChar char="»"/>
              <a:defRPr sz="2000">
                <a:solidFill>
                  <a:schemeClr val="tx1"/>
                </a:solidFill>
                <a:latin typeface="Lucida Sans" panose="020B0602040502020204" pitchFamily="34" charset="0"/>
              </a:defRPr>
            </a:lvl6pPr>
            <a:lvl7pPr marL="2971800" indent="-228600" eaLnBrk="0" fontAlgn="base" hangingPunct="0">
              <a:spcBef>
                <a:spcPct val="20000"/>
              </a:spcBef>
              <a:spcAft>
                <a:spcPct val="0"/>
              </a:spcAft>
              <a:buChar char="»"/>
              <a:defRPr sz="2000">
                <a:solidFill>
                  <a:schemeClr val="tx1"/>
                </a:solidFill>
                <a:latin typeface="Lucida Sans" panose="020B0602040502020204" pitchFamily="34" charset="0"/>
              </a:defRPr>
            </a:lvl7pPr>
            <a:lvl8pPr marL="3429000" indent="-228600" eaLnBrk="0" fontAlgn="base" hangingPunct="0">
              <a:spcBef>
                <a:spcPct val="20000"/>
              </a:spcBef>
              <a:spcAft>
                <a:spcPct val="0"/>
              </a:spcAft>
              <a:buChar char="»"/>
              <a:defRPr sz="2000">
                <a:solidFill>
                  <a:schemeClr val="tx1"/>
                </a:solidFill>
                <a:latin typeface="Lucida Sans" panose="020B0602040502020204" pitchFamily="34" charset="0"/>
              </a:defRPr>
            </a:lvl8pPr>
            <a:lvl9pPr marL="3886200" indent="-228600" eaLnBrk="0" fontAlgn="base" hangingPunct="0">
              <a:spcBef>
                <a:spcPct val="20000"/>
              </a:spcBef>
              <a:spcAft>
                <a:spcPct val="0"/>
              </a:spcAft>
              <a:buChar char="»"/>
              <a:defRPr sz="2000">
                <a:solidFill>
                  <a:schemeClr val="tx1"/>
                </a:solidFill>
                <a:latin typeface="Lucida Sans" panose="020B0602040502020204" pitchFamily="34" charset="0"/>
              </a:defRPr>
            </a:lvl9pPr>
          </a:lstStyle>
          <a:p>
            <a:pPr>
              <a:spcBef>
                <a:spcPct val="0"/>
              </a:spcBef>
              <a:buFontTx/>
              <a:buNone/>
            </a:pPr>
            <a:fld id="{6B805B44-7D7D-4FCA-B7F8-A7FC10E8A554}" type="slidenum">
              <a:rPr lang="en-US" altLang="en-US" sz="1400" smtClean="0">
                <a:latin typeface="Arial" panose="020B0604020202020204" pitchFamily="34" charset="0"/>
              </a:rPr>
              <a:pPr>
                <a:spcBef>
                  <a:spcPct val="0"/>
                </a:spcBef>
                <a:buFontTx/>
                <a:buNone/>
              </a:pPr>
              <a:t>3</a:t>
            </a:fld>
            <a:endParaRPr lang="en-US" altLang="en-US" sz="1400">
              <a:latin typeface="Arial" panose="020B0604020202020204" pitchFamily="34" charset="0"/>
            </a:endParaRPr>
          </a:p>
        </p:txBody>
      </p:sp>
      <p:sp>
        <p:nvSpPr>
          <p:cNvPr id="7171" name="Rectangle 2">
            <a:extLst>
              <a:ext uri="{FF2B5EF4-FFF2-40B4-BE49-F238E27FC236}">
                <a16:creationId xmlns:a16="http://schemas.microsoft.com/office/drawing/2014/main" id="{4B0AB8D3-5B9D-45D0-BE91-D62C317D4CFF}"/>
              </a:ext>
            </a:extLst>
          </p:cNvPr>
          <p:cNvSpPr>
            <a:spLocks noGrp="1" noChangeArrowheads="1"/>
          </p:cNvSpPr>
          <p:nvPr>
            <p:ph type="title"/>
          </p:nvPr>
        </p:nvSpPr>
        <p:spPr/>
        <p:txBody>
          <a:bodyPr/>
          <a:lstStyle/>
          <a:p>
            <a:pPr eaLnBrk="1" hangingPunct="1"/>
            <a:r>
              <a:rPr lang="en-US" altLang="en-US" sz="4000"/>
              <a:t>Unsubstantiated, Unjustified or Unqualified Statements</a:t>
            </a:r>
            <a:endParaRPr lang="en-US" altLang="en-US" sz="3600"/>
          </a:p>
        </p:txBody>
      </p:sp>
      <p:sp>
        <p:nvSpPr>
          <p:cNvPr id="7172" name="Rectangle 3">
            <a:extLst>
              <a:ext uri="{FF2B5EF4-FFF2-40B4-BE49-F238E27FC236}">
                <a16:creationId xmlns:a16="http://schemas.microsoft.com/office/drawing/2014/main" id="{C4361445-A065-4453-A065-6010A7CAB4AC}"/>
              </a:ext>
            </a:extLst>
          </p:cNvPr>
          <p:cNvSpPr>
            <a:spLocks noGrp="1" noChangeArrowheads="1"/>
          </p:cNvSpPr>
          <p:nvPr>
            <p:ph type="body" idx="1"/>
          </p:nvPr>
        </p:nvSpPr>
        <p:spPr>
          <a:xfrm>
            <a:off x="457200" y="1433513"/>
            <a:ext cx="8229600" cy="4525962"/>
          </a:xfrm>
        </p:spPr>
        <p:txBody>
          <a:bodyPr/>
          <a:lstStyle/>
          <a:p>
            <a:pPr eaLnBrk="1" hangingPunct="1">
              <a:lnSpc>
                <a:spcPct val="90000"/>
              </a:lnSpc>
            </a:pPr>
            <a:r>
              <a:rPr lang="en-US" altLang="en-US" sz="2400" dirty="0"/>
              <a:t>Examples:</a:t>
            </a:r>
          </a:p>
          <a:p>
            <a:pPr lvl="1" eaLnBrk="1" hangingPunct="1">
              <a:lnSpc>
                <a:spcPct val="90000"/>
              </a:lnSpc>
            </a:pPr>
            <a:r>
              <a:rPr lang="en-US" altLang="en-US" sz="1800" dirty="0"/>
              <a:t>(Costco) “The nut aisle is almost all Kirkland brand and it’s very successful.  We recommend that the entire store be Kirkland brand.”</a:t>
            </a:r>
          </a:p>
          <a:p>
            <a:pPr lvl="1" eaLnBrk="1" hangingPunct="1">
              <a:lnSpc>
                <a:spcPct val="90000"/>
              </a:lnSpc>
            </a:pPr>
            <a:r>
              <a:rPr lang="en-US" altLang="en-US" sz="1800" dirty="0"/>
              <a:t>(Amazon Fresh) “Amazon’s goal with Fresh is to reach a wider variety of customers ranging from low-income shoppers looking for low prices via their Fresh stores to higher-income customers who want the convenience of grocery pickup and delivery.”</a:t>
            </a:r>
          </a:p>
          <a:p>
            <a:pPr lvl="1" eaLnBrk="1" hangingPunct="1">
              <a:lnSpc>
                <a:spcPct val="90000"/>
              </a:lnSpc>
            </a:pPr>
            <a:r>
              <a:rPr lang="en-US" altLang="en-US" sz="1800" dirty="0"/>
              <a:t>(Wal-Mart) “…Wal-Mart sacrifices…its product quality…by picking inventory based on low price rather than quality (citation).  In the end, …the customer’s decision…is about the preference for low-price or quality.  To combat this, Wal-Mart should use their close relationships and bargaining power with their suppliers to ask for lower price for better quality products.”</a:t>
            </a:r>
          </a:p>
          <a:p>
            <a:pPr lvl="1" eaLnBrk="1" hangingPunct="1">
              <a:lnSpc>
                <a:spcPct val="90000"/>
              </a:lnSpc>
            </a:pPr>
            <a:endParaRPr lang="en-US" altLang="en-US" sz="1800" dirty="0"/>
          </a:p>
          <a:p>
            <a:pPr eaLnBrk="1" hangingPunct="1">
              <a:lnSpc>
                <a:spcPct val="90000"/>
              </a:lnSpc>
            </a:pPr>
            <a:r>
              <a:rPr lang="en-US" altLang="en-US" sz="2400" dirty="0"/>
              <a:t>Required Support (need at least one…):</a:t>
            </a:r>
          </a:p>
          <a:p>
            <a:pPr lvl="1" eaLnBrk="1" hangingPunct="1">
              <a:lnSpc>
                <a:spcPct val="90000"/>
              </a:lnSpc>
            </a:pPr>
            <a:r>
              <a:rPr lang="en-US" altLang="en-US" sz="1800" dirty="0"/>
              <a:t>Flows directly and logically from prior Analysis</a:t>
            </a:r>
          </a:p>
          <a:p>
            <a:pPr lvl="1" eaLnBrk="1" hangingPunct="1">
              <a:lnSpc>
                <a:spcPct val="90000"/>
              </a:lnSpc>
            </a:pPr>
            <a:r>
              <a:rPr lang="en-US" altLang="en-US" sz="1800" dirty="0"/>
              <a:t>In-line Citation with Reference/Works Cited</a:t>
            </a:r>
          </a:p>
          <a:p>
            <a:pPr lvl="2" eaLnBrk="1" hangingPunct="1">
              <a:lnSpc>
                <a:spcPct val="90000"/>
              </a:lnSpc>
            </a:pPr>
            <a:r>
              <a:rPr lang="en-US" altLang="en-US" sz="1400" dirty="0"/>
              <a:t>Either a Theory (from a course, business, major, or GE) or Secondary Source</a:t>
            </a: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0A503E97-22BA-447B-9712-B9FC384459A2}"/>
              </a:ext>
            </a:extLst>
          </p:cNvPr>
          <p:cNvSpPr>
            <a:spLocks noGrp="1"/>
          </p:cNvSpPr>
          <p:nvPr>
            <p:ph type="sldNum" sz="quarter" idx="12"/>
          </p:nvPr>
        </p:nvSpPr>
        <p:spPr>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Lucida Sans" panose="020B0602040502020204" pitchFamily="34" charset="0"/>
              </a:defRPr>
            </a:lvl1pPr>
            <a:lvl2pPr marL="742950" indent="-285750">
              <a:spcBef>
                <a:spcPct val="20000"/>
              </a:spcBef>
              <a:buChar char="–"/>
              <a:defRPr sz="2800">
                <a:solidFill>
                  <a:schemeClr val="tx1"/>
                </a:solidFill>
                <a:latin typeface="Lucida Sans" panose="020B0602040502020204" pitchFamily="34" charset="0"/>
              </a:defRPr>
            </a:lvl2pPr>
            <a:lvl3pPr marL="1143000" indent="-228600">
              <a:spcBef>
                <a:spcPct val="20000"/>
              </a:spcBef>
              <a:buChar char="•"/>
              <a:defRPr sz="2400">
                <a:solidFill>
                  <a:schemeClr val="tx1"/>
                </a:solidFill>
                <a:latin typeface="Lucida Sans" panose="020B0602040502020204" pitchFamily="34" charset="0"/>
              </a:defRPr>
            </a:lvl3pPr>
            <a:lvl4pPr marL="1600200" indent="-228600">
              <a:spcBef>
                <a:spcPct val="20000"/>
              </a:spcBef>
              <a:buChar char="–"/>
              <a:defRPr sz="2000">
                <a:solidFill>
                  <a:schemeClr val="tx1"/>
                </a:solidFill>
                <a:latin typeface="Lucida Sans" panose="020B0602040502020204" pitchFamily="34" charset="0"/>
              </a:defRPr>
            </a:lvl4pPr>
            <a:lvl5pPr marL="2057400" indent="-228600">
              <a:spcBef>
                <a:spcPct val="20000"/>
              </a:spcBef>
              <a:buChar char="»"/>
              <a:defRPr sz="2000">
                <a:solidFill>
                  <a:schemeClr val="tx1"/>
                </a:solidFill>
                <a:latin typeface="Lucida Sans" panose="020B0602040502020204" pitchFamily="34" charset="0"/>
              </a:defRPr>
            </a:lvl5pPr>
            <a:lvl6pPr marL="2514600" indent="-228600" eaLnBrk="0" fontAlgn="base" hangingPunct="0">
              <a:spcBef>
                <a:spcPct val="20000"/>
              </a:spcBef>
              <a:spcAft>
                <a:spcPct val="0"/>
              </a:spcAft>
              <a:buChar char="»"/>
              <a:defRPr sz="2000">
                <a:solidFill>
                  <a:schemeClr val="tx1"/>
                </a:solidFill>
                <a:latin typeface="Lucida Sans" panose="020B0602040502020204" pitchFamily="34" charset="0"/>
              </a:defRPr>
            </a:lvl6pPr>
            <a:lvl7pPr marL="2971800" indent="-228600" eaLnBrk="0" fontAlgn="base" hangingPunct="0">
              <a:spcBef>
                <a:spcPct val="20000"/>
              </a:spcBef>
              <a:spcAft>
                <a:spcPct val="0"/>
              </a:spcAft>
              <a:buChar char="»"/>
              <a:defRPr sz="2000">
                <a:solidFill>
                  <a:schemeClr val="tx1"/>
                </a:solidFill>
                <a:latin typeface="Lucida Sans" panose="020B0602040502020204" pitchFamily="34" charset="0"/>
              </a:defRPr>
            </a:lvl7pPr>
            <a:lvl8pPr marL="3429000" indent="-228600" eaLnBrk="0" fontAlgn="base" hangingPunct="0">
              <a:spcBef>
                <a:spcPct val="20000"/>
              </a:spcBef>
              <a:spcAft>
                <a:spcPct val="0"/>
              </a:spcAft>
              <a:buChar char="»"/>
              <a:defRPr sz="2000">
                <a:solidFill>
                  <a:schemeClr val="tx1"/>
                </a:solidFill>
                <a:latin typeface="Lucida Sans" panose="020B0602040502020204" pitchFamily="34" charset="0"/>
              </a:defRPr>
            </a:lvl8pPr>
            <a:lvl9pPr marL="3886200" indent="-228600" eaLnBrk="0" fontAlgn="base" hangingPunct="0">
              <a:spcBef>
                <a:spcPct val="20000"/>
              </a:spcBef>
              <a:spcAft>
                <a:spcPct val="0"/>
              </a:spcAft>
              <a:buChar char="»"/>
              <a:defRPr sz="2000">
                <a:solidFill>
                  <a:schemeClr val="tx1"/>
                </a:solidFill>
                <a:latin typeface="Lucida Sans" panose="020B0602040502020204" pitchFamily="34" charset="0"/>
              </a:defRPr>
            </a:lvl9pPr>
          </a:lstStyle>
          <a:p>
            <a:pPr>
              <a:spcBef>
                <a:spcPct val="0"/>
              </a:spcBef>
              <a:buFontTx/>
              <a:buNone/>
            </a:pPr>
            <a:fld id="{0E1BDCE5-B5C0-4FA5-AFA9-344C2C8FFDAC}" type="slidenum">
              <a:rPr lang="en-US" altLang="en-US" sz="1400" smtClean="0">
                <a:latin typeface="Arial" panose="020B0604020202020204" pitchFamily="34" charset="0"/>
              </a:rPr>
              <a:pPr>
                <a:spcBef>
                  <a:spcPct val="0"/>
                </a:spcBef>
                <a:buFontTx/>
                <a:buNone/>
              </a:pPr>
              <a:t>4</a:t>
            </a:fld>
            <a:endParaRPr lang="en-US" altLang="en-US" sz="1400">
              <a:latin typeface="Arial" panose="020B0604020202020204" pitchFamily="34" charset="0"/>
            </a:endParaRPr>
          </a:p>
        </p:txBody>
      </p:sp>
      <p:sp>
        <p:nvSpPr>
          <p:cNvPr id="8195" name="Rectangle 2">
            <a:extLst>
              <a:ext uri="{FF2B5EF4-FFF2-40B4-BE49-F238E27FC236}">
                <a16:creationId xmlns:a16="http://schemas.microsoft.com/office/drawing/2014/main" id="{7B227C9F-87E6-4439-81CC-AB276BF14CBD}"/>
              </a:ext>
            </a:extLst>
          </p:cNvPr>
          <p:cNvSpPr>
            <a:spLocks noGrp="1" noChangeArrowheads="1"/>
          </p:cNvSpPr>
          <p:nvPr>
            <p:ph type="title"/>
          </p:nvPr>
        </p:nvSpPr>
        <p:spPr/>
        <p:txBody>
          <a:bodyPr/>
          <a:lstStyle/>
          <a:p>
            <a:pPr eaLnBrk="1" hangingPunct="1"/>
            <a:r>
              <a:rPr lang="en-US" altLang="en-US" sz="4000"/>
              <a:t>Too much Abstraction,</a:t>
            </a:r>
            <a:br>
              <a:rPr lang="en-US" altLang="en-US" sz="4000"/>
            </a:br>
            <a:r>
              <a:rPr lang="en-US" altLang="en-US" sz="4000"/>
              <a:t>too little Detail</a:t>
            </a:r>
            <a:endParaRPr lang="en-US" altLang="en-US" sz="3600"/>
          </a:p>
        </p:txBody>
      </p:sp>
      <p:sp>
        <p:nvSpPr>
          <p:cNvPr id="8196" name="Rectangle 3">
            <a:extLst>
              <a:ext uri="{FF2B5EF4-FFF2-40B4-BE49-F238E27FC236}">
                <a16:creationId xmlns:a16="http://schemas.microsoft.com/office/drawing/2014/main" id="{67A94E47-E15C-41BD-AD4B-60783954865A}"/>
              </a:ext>
            </a:extLst>
          </p:cNvPr>
          <p:cNvSpPr>
            <a:spLocks noGrp="1" noChangeArrowheads="1"/>
          </p:cNvSpPr>
          <p:nvPr>
            <p:ph type="body" idx="1"/>
          </p:nvPr>
        </p:nvSpPr>
        <p:spPr>
          <a:xfrm>
            <a:off x="457200" y="1433513"/>
            <a:ext cx="8229600" cy="4525962"/>
          </a:xfrm>
        </p:spPr>
        <p:txBody>
          <a:bodyPr/>
          <a:lstStyle/>
          <a:p>
            <a:pPr eaLnBrk="1" hangingPunct="1">
              <a:lnSpc>
                <a:spcPct val="90000"/>
              </a:lnSpc>
            </a:pPr>
            <a:r>
              <a:rPr lang="en-US" altLang="en-US" sz="2000"/>
              <a:t>Example from a prior case in this course</a:t>
            </a:r>
          </a:p>
          <a:p>
            <a:pPr eaLnBrk="1" hangingPunct="1">
              <a:lnSpc>
                <a:spcPct val="90000"/>
              </a:lnSpc>
            </a:pPr>
            <a:endParaRPr lang="en-US" altLang="en-US" sz="2000"/>
          </a:p>
          <a:p>
            <a:pPr eaLnBrk="1" hangingPunct="1">
              <a:lnSpc>
                <a:spcPct val="90000"/>
              </a:lnSpc>
            </a:pPr>
            <a:r>
              <a:rPr lang="en-US" altLang="en-US" sz="2000"/>
              <a:t>“PESTEL Analysis”</a:t>
            </a:r>
          </a:p>
          <a:p>
            <a:pPr eaLnBrk="1" hangingPunct="1">
              <a:lnSpc>
                <a:spcPct val="90000"/>
              </a:lnSpc>
            </a:pPr>
            <a:r>
              <a:rPr lang="en-US" altLang="en-US" sz="2000"/>
              <a:t>“Political”</a:t>
            </a:r>
          </a:p>
          <a:p>
            <a:pPr eaLnBrk="1" hangingPunct="1">
              <a:lnSpc>
                <a:spcPct val="90000"/>
              </a:lnSpc>
            </a:pPr>
            <a:r>
              <a:rPr lang="en-US" altLang="en-US" sz="2000"/>
              <a:t>“New laws, most often supported by lobbyists, can affect the regulatory environment that we operate in.”</a:t>
            </a:r>
          </a:p>
          <a:p>
            <a:pPr eaLnBrk="1" hangingPunct="1">
              <a:lnSpc>
                <a:spcPct val="90000"/>
              </a:lnSpc>
            </a:pPr>
            <a:endParaRPr lang="en-US" altLang="en-US" sz="2000"/>
          </a:p>
          <a:p>
            <a:pPr eaLnBrk="1" hangingPunct="1">
              <a:lnSpc>
                <a:spcPct val="90000"/>
              </a:lnSpc>
            </a:pPr>
            <a:r>
              <a:rPr lang="en-US" altLang="en-US" sz="2000"/>
              <a:t>(but no further detail…that is, no specific lobbying activity or new law was provided as an example)</a:t>
            </a:r>
          </a:p>
          <a:p>
            <a:pPr eaLnBrk="1" hangingPunct="1">
              <a:lnSpc>
                <a:spcPct val="90000"/>
              </a:lnSpc>
            </a:pPr>
            <a:endParaRPr lang="en-US" altLang="en-US" sz="2000"/>
          </a:p>
          <a:p>
            <a:pPr eaLnBrk="1" hangingPunct="1">
              <a:lnSpc>
                <a:spcPct val="90000"/>
              </a:lnSpc>
            </a:pPr>
            <a:r>
              <a:rPr lang="en-US" altLang="en-US" sz="2000"/>
              <a:t>This means that this written/presentation part isn’t an analysis</a:t>
            </a:r>
          </a:p>
          <a:p>
            <a:pPr eaLnBrk="1" hangingPunct="1">
              <a:lnSpc>
                <a:spcPct val="90000"/>
              </a:lnSpc>
            </a:pPr>
            <a:r>
              <a:rPr lang="en-US" altLang="en-US" sz="2000"/>
              <a:t>(It’s just a repeat of the definition of the concept/terms)</a:t>
            </a:r>
            <a:endParaRPr lang="en-US" altLang="en-US" sz="160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a:extLst>
              <a:ext uri="{FF2B5EF4-FFF2-40B4-BE49-F238E27FC236}">
                <a16:creationId xmlns:a16="http://schemas.microsoft.com/office/drawing/2014/main" id="{F9050B6D-BE04-40E4-8F62-DB1EB4035349}"/>
              </a:ext>
            </a:extLst>
          </p:cNvPr>
          <p:cNvSpPr>
            <a:spLocks noGrp="1"/>
          </p:cNvSpPr>
          <p:nvPr>
            <p:ph type="sldNum" sz="quarter" idx="12"/>
          </p:nvPr>
        </p:nvSpPr>
        <p:spPr>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Lucida Sans" panose="020B0602040502020204" pitchFamily="34" charset="0"/>
              </a:defRPr>
            </a:lvl1pPr>
            <a:lvl2pPr marL="742950" indent="-285750">
              <a:spcBef>
                <a:spcPct val="20000"/>
              </a:spcBef>
              <a:buChar char="–"/>
              <a:defRPr sz="2800">
                <a:solidFill>
                  <a:schemeClr val="tx1"/>
                </a:solidFill>
                <a:latin typeface="Lucida Sans" panose="020B0602040502020204" pitchFamily="34" charset="0"/>
              </a:defRPr>
            </a:lvl2pPr>
            <a:lvl3pPr marL="1143000" indent="-228600">
              <a:spcBef>
                <a:spcPct val="20000"/>
              </a:spcBef>
              <a:buChar char="•"/>
              <a:defRPr sz="2400">
                <a:solidFill>
                  <a:schemeClr val="tx1"/>
                </a:solidFill>
                <a:latin typeface="Lucida Sans" panose="020B0602040502020204" pitchFamily="34" charset="0"/>
              </a:defRPr>
            </a:lvl3pPr>
            <a:lvl4pPr marL="1600200" indent="-228600">
              <a:spcBef>
                <a:spcPct val="20000"/>
              </a:spcBef>
              <a:buChar char="–"/>
              <a:defRPr sz="2000">
                <a:solidFill>
                  <a:schemeClr val="tx1"/>
                </a:solidFill>
                <a:latin typeface="Lucida Sans" panose="020B0602040502020204" pitchFamily="34" charset="0"/>
              </a:defRPr>
            </a:lvl4pPr>
            <a:lvl5pPr marL="2057400" indent="-228600">
              <a:spcBef>
                <a:spcPct val="20000"/>
              </a:spcBef>
              <a:buChar char="»"/>
              <a:defRPr sz="2000">
                <a:solidFill>
                  <a:schemeClr val="tx1"/>
                </a:solidFill>
                <a:latin typeface="Lucida Sans" panose="020B0602040502020204" pitchFamily="34" charset="0"/>
              </a:defRPr>
            </a:lvl5pPr>
            <a:lvl6pPr marL="2514600" indent="-228600" eaLnBrk="0" fontAlgn="base" hangingPunct="0">
              <a:spcBef>
                <a:spcPct val="20000"/>
              </a:spcBef>
              <a:spcAft>
                <a:spcPct val="0"/>
              </a:spcAft>
              <a:buChar char="»"/>
              <a:defRPr sz="2000">
                <a:solidFill>
                  <a:schemeClr val="tx1"/>
                </a:solidFill>
                <a:latin typeface="Lucida Sans" panose="020B0602040502020204" pitchFamily="34" charset="0"/>
              </a:defRPr>
            </a:lvl6pPr>
            <a:lvl7pPr marL="2971800" indent="-228600" eaLnBrk="0" fontAlgn="base" hangingPunct="0">
              <a:spcBef>
                <a:spcPct val="20000"/>
              </a:spcBef>
              <a:spcAft>
                <a:spcPct val="0"/>
              </a:spcAft>
              <a:buChar char="»"/>
              <a:defRPr sz="2000">
                <a:solidFill>
                  <a:schemeClr val="tx1"/>
                </a:solidFill>
                <a:latin typeface="Lucida Sans" panose="020B0602040502020204" pitchFamily="34" charset="0"/>
              </a:defRPr>
            </a:lvl7pPr>
            <a:lvl8pPr marL="3429000" indent="-228600" eaLnBrk="0" fontAlgn="base" hangingPunct="0">
              <a:spcBef>
                <a:spcPct val="20000"/>
              </a:spcBef>
              <a:spcAft>
                <a:spcPct val="0"/>
              </a:spcAft>
              <a:buChar char="»"/>
              <a:defRPr sz="2000">
                <a:solidFill>
                  <a:schemeClr val="tx1"/>
                </a:solidFill>
                <a:latin typeface="Lucida Sans" panose="020B0602040502020204" pitchFamily="34" charset="0"/>
              </a:defRPr>
            </a:lvl8pPr>
            <a:lvl9pPr marL="3886200" indent="-228600" eaLnBrk="0" fontAlgn="base" hangingPunct="0">
              <a:spcBef>
                <a:spcPct val="20000"/>
              </a:spcBef>
              <a:spcAft>
                <a:spcPct val="0"/>
              </a:spcAft>
              <a:buChar char="»"/>
              <a:defRPr sz="2000">
                <a:solidFill>
                  <a:schemeClr val="tx1"/>
                </a:solidFill>
                <a:latin typeface="Lucida Sans" panose="020B0602040502020204" pitchFamily="34" charset="0"/>
              </a:defRPr>
            </a:lvl9pPr>
          </a:lstStyle>
          <a:p>
            <a:pPr>
              <a:spcBef>
                <a:spcPct val="0"/>
              </a:spcBef>
              <a:buFontTx/>
              <a:buNone/>
            </a:pPr>
            <a:fld id="{73C010F3-6544-451B-96B0-38BB80A7C66B}" type="slidenum">
              <a:rPr lang="en-US" altLang="en-US" sz="1400" smtClean="0">
                <a:latin typeface="Arial" panose="020B0604020202020204" pitchFamily="34" charset="0"/>
              </a:rPr>
              <a:pPr>
                <a:spcBef>
                  <a:spcPct val="0"/>
                </a:spcBef>
                <a:buFontTx/>
                <a:buNone/>
              </a:pPr>
              <a:t>5</a:t>
            </a:fld>
            <a:endParaRPr lang="en-US" altLang="en-US" sz="1400">
              <a:latin typeface="Arial" panose="020B0604020202020204" pitchFamily="34" charset="0"/>
            </a:endParaRPr>
          </a:p>
        </p:txBody>
      </p:sp>
      <p:sp>
        <p:nvSpPr>
          <p:cNvPr id="9219" name="Rectangle 2">
            <a:extLst>
              <a:ext uri="{FF2B5EF4-FFF2-40B4-BE49-F238E27FC236}">
                <a16:creationId xmlns:a16="http://schemas.microsoft.com/office/drawing/2014/main" id="{DCD9E015-FFCE-4881-BDE2-1F2008D1660B}"/>
              </a:ext>
            </a:extLst>
          </p:cNvPr>
          <p:cNvSpPr>
            <a:spLocks noGrp="1" noChangeArrowheads="1"/>
          </p:cNvSpPr>
          <p:nvPr>
            <p:ph type="title"/>
          </p:nvPr>
        </p:nvSpPr>
        <p:spPr/>
        <p:txBody>
          <a:bodyPr/>
          <a:lstStyle/>
          <a:p>
            <a:pPr eaLnBrk="1" hangingPunct="1"/>
            <a:r>
              <a:rPr lang="en-US" altLang="en-US" sz="4000"/>
              <a:t>Written</a:t>
            </a:r>
            <a:endParaRPr lang="en-US" altLang="en-US" sz="3600"/>
          </a:p>
        </p:txBody>
      </p:sp>
      <p:sp>
        <p:nvSpPr>
          <p:cNvPr id="9220" name="Rectangle 3">
            <a:extLst>
              <a:ext uri="{FF2B5EF4-FFF2-40B4-BE49-F238E27FC236}">
                <a16:creationId xmlns:a16="http://schemas.microsoft.com/office/drawing/2014/main" id="{71F9845E-C088-4184-84C3-4A6869007A71}"/>
              </a:ext>
            </a:extLst>
          </p:cNvPr>
          <p:cNvSpPr>
            <a:spLocks noGrp="1" noChangeArrowheads="1"/>
          </p:cNvSpPr>
          <p:nvPr>
            <p:ph type="body" idx="1"/>
          </p:nvPr>
        </p:nvSpPr>
        <p:spPr>
          <a:xfrm>
            <a:off x="457200" y="1433513"/>
            <a:ext cx="8229600" cy="4525962"/>
          </a:xfrm>
        </p:spPr>
        <p:txBody>
          <a:bodyPr/>
          <a:lstStyle/>
          <a:p>
            <a:pPr eaLnBrk="1" hangingPunct="1">
              <a:lnSpc>
                <a:spcPct val="90000"/>
              </a:lnSpc>
            </a:pPr>
            <a:r>
              <a:rPr lang="en-US" altLang="en-US" sz="2000" dirty="0"/>
              <a:t>Teams don’t </a:t>
            </a:r>
            <a:r>
              <a:rPr lang="en-US" altLang="en-US" sz="2000" i="1" dirty="0"/>
              <a:t>rewrite</a:t>
            </a:r>
            <a:r>
              <a:rPr lang="en-US" altLang="en-US" sz="2000" dirty="0"/>
              <a:t> enough</a:t>
            </a:r>
            <a:endParaRPr lang="en-US" altLang="en-US" sz="1800" dirty="0"/>
          </a:p>
          <a:p>
            <a:pPr lvl="1" eaLnBrk="1" hangingPunct="1">
              <a:lnSpc>
                <a:spcPct val="90000"/>
              </a:lnSpc>
            </a:pPr>
            <a:r>
              <a:rPr lang="en-US" altLang="en-US" sz="1800" dirty="0"/>
              <a:t>For every section, it’s a spiral not a waterfall</a:t>
            </a:r>
          </a:p>
          <a:p>
            <a:pPr lvl="1" eaLnBrk="1" hangingPunct="1">
              <a:lnSpc>
                <a:spcPct val="90000"/>
              </a:lnSpc>
            </a:pPr>
            <a:endParaRPr lang="en-US" altLang="en-US" sz="1800" dirty="0"/>
          </a:p>
          <a:p>
            <a:pPr eaLnBrk="1" hangingPunct="1">
              <a:lnSpc>
                <a:spcPct val="90000"/>
              </a:lnSpc>
            </a:pPr>
            <a:r>
              <a:rPr lang="en-US" altLang="en-US" sz="2000" dirty="0"/>
              <a:t>Teams don’t leverage </a:t>
            </a:r>
            <a:r>
              <a:rPr lang="en-US" altLang="en-US" sz="2000" i="1" dirty="0"/>
              <a:t>vocabulary</a:t>
            </a:r>
          </a:p>
          <a:p>
            <a:pPr lvl="1" eaLnBrk="1" hangingPunct="1">
              <a:lnSpc>
                <a:spcPct val="90000"/>
              </a:lnSpc>
            </a:pPr>
            <a:r>
              <a:rPr lang="en-US" altLang="en-US" sz="1800" dirty="0"/>
              <a:t>This is the way to say much but still be concise.</a:t>
            </a:r>
          </a:p>
          <a:p>
            <a:pPr lvl="1" eaLnBrk="1" hangingPunct="1">
              <a:lnSpc>
                <a:spcPct val="90000"/>
              </a:lnSpc>
            </a:pPr>
            <a:r>
              <a:rPr lang="en-US" altLang="en-US" sz="1800" dirty="0"/>
              <a:t>(In college, you should be learning 5-10 new words each day)</a:t>
            </a:r>
          </a:p>
          <a:p>
            <a:pPr lvl="1" eaLnBrk="1" hangingPunct="1">
              <a:lnSpc>
                <a:spcPct val="90000"/>
              </a:lnSpc>
            </a:pPr>
            <a:r>
              <a:rPr lang="en-US" altLang="en-US" sz="1800" dirty="0"/>
              <a:t>Some longer sentences are fine, especially for variety;  however, most of your sentences should be shorter than you think.</a:t>
            </a:r>
          </a:p>
          <a:p>
            <a:pPr lvl="1" eaLnBrk="1" hangingPunct="1">
              <a:lnSpc>
                <a:spcPct val="90000"/>
              </a:lnSpc>
            </a:pPr>
            <a:r>
              <a:rPr lang="en-US" altLang="en-US" sz="1800" dirty="0"/>
              <a:t>Define acronyms, unknown terms, and less-well known terms for the first time.</a:t>
            </a:r>
            <a:endParaRPr lang="en-US" altLang="en-US" sz="1800" i="1" dirty="0"/>
          </a:p>
          <a:p>
            <a:pPr lvl="1" eaLnBrk="1" hangingPunct="1">
              <a:lnSpc>
                <a:spcPct val="90000"/>
              </a:lnSpc>
            </a:pPr>
            <a:endParaRPr lang="en-US" altLang="en-US" sz="1600" dirty="0"/>
          </a:p>
          <a:p>
            <a:pPr eaLnBrk="1" hangingPunct="1">
              <a:lnSpc>
                <a:spcPct val="90000"/>
              </a:lnSpc>
            </a:pPr>
            <a:r>
              <a:rPr lang="en-US" altLang="en-US" sz="2000" dirty="0"/>
              <a:t>Teams forget that paragraphs matter (big time)</a:t>
            </a:r>
          </a:p>
          <a:p>
            <a:pPr lvl="1" eaLnBrk="1" hangingPunct="1">
              <a:lnSpc>
                <a:spcPct val="90000"/>
              </a:lnSpc>
            </a:pPr>
            <a:r>
              <a:rPr lang="en-US" altLang="en-US" sz="1800" dirty="0"/>
              <a:t>Most paragraphs should probably be shorter than you think.</a:t>
            </a:r>
          </a:p>
          <a:p>
            <a:pPr lvl="1" eaLnBrk="1" hangingPunct="1">
              <a:lnSpc>
                <a:spcPct val="90000"/>
              </a:lnSpc>
            </a:pPr>
            <a:r>
              <a:rPr lang="en-US" altLang="en-US" sz="1800" dirty="0"/>
              <a:t>Each paragraph has a single thesis/idea, developed support, and possibly a transition.</a:t>
            </a:r>
          </a:p>
          <a:p>
            <a:pPr lvl="1" eaLnBrk="1" hangingPunct="1">
              <a:lnSpc>
                <a:spcPct val="90000"/>
              </a:lnSpc>
            </a:pPr>
            <a:r>
              <a:rPr lang="en-US" altLang="en-US" sz="1800" dirty="0"/>
              <a:t>That’s it.  For a different thesis/idea, start a new paragraph.</a:t>
            </a:r>
          </a:p>
          <a:p>
            <a:pPr lvl="1" eaLnBrk="1" hangingPunct="1">
              <a:lnSpc>
                <a:spcPct val="90000"/>
              </a:lnSpc>
            </a:pPr>
            <a:r>
              <a:rPr lang="en-US" altLang="en-US" sz="1800" dirty="0"/>
              <a:t>A paragraph should contain, at the very most, 10 sentences.</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a:extLst>
              <a:ext uri="{FF2B5EF4-FFF2-40B4-BE49-F238E27FC236}">
                <a16:creationId xmlns:a16="http://schemas.microsoft.com/office/drawing/2014/main" id="{80B77A47-7E8E-4A87-8694-BE237E82DCBC}"/>
              </a:ext>
            </a:extLst>
          </p:cNvPr>
          <p:cNvSpPr>
            <a:spLocks noGrp="1"/>
          </p:cNvSpPr>
          <p:nvPr>
            <p:ph type="sldNum" sz="quarter" idx="12"/>
          </p:nvPr>
        </p:nvSpPr>
        <p:spPr>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Lucida Sans" panose="020B0602040502020204" pitchFamily="34" charset="0"/>
              </a:defRPr>
            </a:lvl1pPr>
            <a:lvl2pPr marL="742950" indent="-285750">
              <a:spcBef>
                <a:spcPct val="20000"/>
              </a:spcBef>
              <a:buChar char="–"/>
              <a:defRPr sz="2800">
                <a:solidFill>
                  <a:schemeClr val="tx1"/>
                </a:solidFill>
                <a:latin typeface="Lucida Sans" panose="020B0602040502020204" pitchFamily="34" charset="0"/>
              </a:defRPr>
            </a:lvl2pPr>
            <a:lvl3pPr marL="1143000" indent="-228600">
              <a:spcBef>
                <a:spcPct val="20000"/>
              </a:spcBef>
              <a:buChar char="•"/>
              <a:defRPr sz="2400">
                <a:solidFill>
                  <a:schemeClr val="tx1"/>
                </a:solidFill>
                <a:latin typeface="Lucida Sans" panose="020B0602040502020204" pitchFamily="34" charset="0"/>
              </a:defRPr>
            </a:lvl3pPr>
            <a:lvl4pPr marL="1600200" indent="-228600">
              <a:spcBef>
                <a:spcPct val="20000"/>
              </a:spcBef>
              <a:buChar char="–"/>
              <a:defRPr sz="2000">
                <a:solidFill>
                  <a:schemeClr val="tx1"/>
                </a:solidFill>
                <a:latin typeface="Lucida Sans" panose="020B0602040502020204" pitchFamily="34" charset="0"/>
              </a:defRPr>
            </a:lvl4pPr>
            <a:lvl5pPr marL="2057400" indent="-228600">
              <a:spcBef>
                <a:spcPct val="20000"/>
              </a:spcBef>
              <a:buChar char="»"/>
              <a:defRPr sz="2000">
                <a:solidFill>
                  <a:schemeClr val="tx1"/>
                </a:solidFill>
                <a:latin typeface="Lucida Sans" panose="020B0602040502020204" pitchFamily="34" charset="0"/>
              </a:defRPr>
            </a:lvl5pPr>
            <a:lvl6pPr marL="2514600" indent="-228600" eaLnBrk="0" fontAlgn="base" hangingPunct="0">
              <a:spcBef>
                <a:spcPct val="20000"/>
              </a:spcBef>
              <a:spcAft>
                <a:spcPct val="0"/>
              </a:spcAft>
              <a:buChar char="»"/>
              <a:defRPr sz="2000">
                <a:solidFill>
                  <a:schemeClr val="tx1"/>
                </a:solidFill>
                <a:latin typeface="Lucida Sans" panose="020B0602040502020204" pitchFamily="34" charset="0"/>
              </a:defRPr>
            </a:lvl6pPr>
            <a:lvl7pPr marL="2971800" indent="-228600" eaLnBrk="0" fontAlgn="base" hangingPunct="0">
              <a:spcBef>
                <a:spcPct val="20000"/>
              </a:spcBef>
              <a:spcAft>
                <a:spcPct val="0"/>
              </a:spcAft>
              <a:buChar char="»"/>
              <a:defRPr sz="2000">
                <a:solidFill>
                  <a:schemeClr val="tx1"/>
                </a:solidFill>
                <a:latin typeface="Lucida Sans" panose="020B0602040502020204" pitchFamily="34" charset="0"/>
              </a:defRPr>
            </a:lvl7pPr>
            <a:lvl8pPr marL="3429000" indent="-228600" eaLnBrk="0" fontAlgn="base" hangingPunct="0">
              <a:spcBef>
                <a:spcPct val="20000"/>
              </a:spcBef>
              <a:spcAft>
                <a:spcPct val="0"/>
              </a:spcAft>
              <a:buChar char="»"/>
              <a:defRPr sz="2000">
                <a:solidFill>
                  <a:schemeClr val="tx1"/>
                </a:solidFill>
                <a:latin typeface="Lucida Sans" panose="020B0602040502020204" pitchFamily="34" charset="0"/>
              </a:defRPr>
            </a:lvl8pPr>
            <a:lvl9pPr marL="3886200" indent="-228600" eaLnBrk="0" fontAlgn="base" hangingPunct="0">
              <a:spcBef>
                <a:spcPct val="20000"/>
              </a:spcBef>
              <a:spcAft>
                <a:spcPct val="0"/>
              </a:spcAft>
              <a:buChar char="»"/>
              <a:defRPr sz="2000">
                <a:solidFill>
                  <a:schemeClr val="tx1"/>
                </a:solidFill>
                <a:latin typeface="Lucida Sans" panose="020B0602040502020204" pitchFamily="34" charset="0"/>
              </a:defRPr>
            </a:lvl9pPr>
          </a:lstStyle>
          <a:p>
            <a:pPr>
              <a:spcBef>
                <a:spcPct val="0"/>
              </a:spcBef>
              <a:buFontTx/>
              <a:buNone/>
            </a:pPr>
            <a:fld id="{01C3D461-9813-4FB5-8F94-0DEE58CD906C}" type="slidenum">
              <a:rPr lang="en-US" altLang="en-US" sz="1400" smtClean="0">
                <a:latin typeface="Arial" panose="020B0604020202020204" pitchFamily="34" charset="0"/>
              </a:rPr>
              <a:pPr>
                <a:spcBef>
                  <a:spcPct val="0"/>
                </a:spcBef>
                <a:buFontTx/>
                <a:buNone/>
              </a:pPr>
              <a:t>6</a:t>
            </a:fld>
            <a:endParaRPr lang="en-US" altLang="en-US" sz="1400">
              <a:latin typeface="Arial" panose="020B0604020202020204" pitchFamily="34" charset="0"/>
            </a:endParaRPr>
          </a:p>
        </p:txBody>
      </p:sp>
      <p:sp>
        <p:nvSpPr>
          <p:cNvPr id="10243" name="Rectangle 2">
            <a:extLst>
              <a:ext uri="{FF2B5EF4-FFF2-40B4-BE49-F238E27FC236}">
                <a16:creationId xmlns:a16="http://schemas.microsoft.com/office/drawing/2014/main" id="{ABB05A4F-AC57-4E83-AF8E-AB03C0BDBED8}"/>
              </a:ext>
            </a:extLst>
          </p:cNvPr>
          <p:cNvSpPr>
            <a:spLocks noGrp="1" noChangeArrowheads="1"/>
          </p:cNvSpPr>
          <p:nvPr>
            <p:ph type="title"/>
          </p:nvPr>
        </p:nvSpPr>
        <p:spPr/>
        <p:txBody>
          <a:bodyPr/>
          <a:lstStyle/>
          <a:p>
            <a:pPr eaLnBrk="1" hangingPunct="1"/>
            <a:r>
              <a:rPr lang="en-US" altLang="en-US" sz="4000"/>
              <a:t>Presentation</a:t>
            </a:r>
            <a:endParaRPr lang="en-US" altLang="en-US" sz="3600"/>
          </a:p>
        </p:txBody>
      </p:sp>
      <p:sp>
        <p:nvSpPr>
          <p:cNvPr id="10244" name="Rectangle 3">
            <a:extLst>
              <a:ext uri="{FF2B5EF4-FFF2-40B4-BE49-F238E27FC236}">
                <a16:creationId xmlns:a16="http://schemas.microsoft.com/office/drawing/2014/main" id="{9D51AFB0-E2E9-4380-BE17-8D0088C8053C}"/>
              </a:ext>
            </a:extLst>
          </p:cNvPr>
          <p:cNvSpPr>
            <a:spLocks noGrp="1" noChangeArrowheads="1"/>
          </p:cNvSpPr>
          <p:nvPr>
            <p:ph type="body" idx="1"/>
          </p:nvPr>
        </p:nvSpPr>
        <p:spPr>
          <a:xfrm>
            <a:off x="457200" y="1433513"/>
            <a:ext cx="8229600" cy="4525962"/>
          </a:xfrm>
        </p:spPr>
        <p:txBody>
          <a:bodyPr/>
          <a:lstStyle/>
          <a:p>
            <a:pPr eaLnBrk="1" hangingPunct="1">
              <a:lnSpc>
                <a:spcPct val="90000"/>
              </a:lnSpc>
            </a:pPr>
            <a:r>
              <a:rPr lang="en-US" altLang="en-US" sz="2000" dirty="0"/>
              <a:t>Teams don’t </a:t>
            </a:r>
            <a:r>
              <a:rPr lang="en-US" altLang="en-US" sz="2000" i="1" dirty="0"/>
              <a:t>practice</a:t>
            </a:r>
            <a:r>
              <a:rPr lang="en-US" altLang="en-US" sz="2000" dirty="0"/>
              <a:t> nearly enough</a:t>
            </a:r>
            <a:endParaRPr lang="en-US" altLang="en-US" sz="1800" dirty="0"/>
          </a:p>
          <a:p>
            <a:pPr lvl="1" eaLnBrk="1" hangingPunct="1">
              <a:lnSpc>
                <a:spcPct val="90000"/>
              </a:lnSpc>
            </a:pPr>
            <a:r>
              <a:rPr lang="en-US" altLang="en-US" sz="1800" dirty="0"/>
              <a:t>Do above and practice multiple times together in your group</a:t>
            </a:r>
          </a:p>
          <a:p>
            <a:pPr lvl="1" eaLnBrk="1" hangingPunct="1">
              <a:lnSpc>
                <a:spcPct val="90000"/>
              </a:lnSpc>
            </a:pPr>
            <a:r>
              <a:rPr lang="en-US" altLang="en-US" sz="1800" dirty="0"/>
              <a:t>Full “dress rehearsal” (perhaps with questions like an audience)</a:t>
            </a:r>
          </a:p>
          <a:p>
            <a:pPr lvl="1" eaLnBrk="1" hangingPunct="1">
              <a:lnSpc>
                <a:spcPct val="90000"/>
              </a:lnSpc>
            </a:pPr>
            <a:endParaRPr lang="en-US" altLang="en-US" sz="1800" dirty="0"/>
          </a:p>
          <a:p>
            <a:pPr eaLnBrk="1" hangingPunct="1">
              <a:lnSpc>
                <a:spcPct val="90000"/>
              </a:lnSpc>
            </a:pPr>
            <a:r>
              <a:rPr lang="en-US" altLang="en-US" sz="2000" dirty="0"/>
              <a:t>Team presentation isn’t </a:t>
            </a:r>
            <a:r>
              <a:rPr lang="en-US" altLang="en-US" sz="2000" i="1" dirty="0"/>
              <a:t>consistent</a:t>
            </a:r>
            <a:r>
              <a:rPr lang="en-US" altLang="en-US" sz="2000" dirty="0"/>
              <a:t> (style, typeface, size, colors, etc.)</a:t>
            </a:r>
          </a:p>
          <a:p>
            <a:pPr lvl="1" eaLnBrk="1" hangingPunct="1">
              <a:lnSpc>
                <a:spcPct val="90000"/>
              </a:lnSpc>
            </a:pPr>
            <a:endParaRPr lang="en-US" altLang="en-US" sz="1800" dirty="0"/>
          </a:p>
          <a:p>
            <a:pPr eaLnBrk="1" hangingPunct="1">
              <a:lnSpc>
                <a:spcPct val="90000"/>
              </a:lnSpc>
            </a:pPr>
            <a:r>
              <a:rPr lang="en-US" altLang="en-US" sz="2000" dirty="0"/>
              <a:t>Team members don’t provide explicit </a:t>
            </a:r>
            <a:r>
              <a:rPr lang="en-US" altLang="en-US" sz="2000" i="1" dirty="0"/>
              <a:t>transitions</a:t>
            </a:r>
          </a:p>
          <a:p>
            <a:pPr lvl="1" eaLnBrk="1" hangingPunct="1">
              <a:lnSpc>
                <a:spcPct val="90000"/>
              </a:lnSpc>
            </a:pPr>
            <a:r>
              <a:rPr lang="en-US" altLang="en-US" sz="1800" dirty="0" err="1"/>
              <a:t>Seque</a:t>
            </a:r>
            <a:r>
              <a:rPr lang="en-US" altLang="en-US" sz="1800" dirty="0"/>
              <a:t> to the next person </a:t>
            </a:r>
            <a:r>
              <a:rPr lang="en-US" altLang="en-US" sz="1800" i="1" dirty="0"/>
              <a:t>and</a:t>
            </a:r>
            <a:r>
              <a:rPr lang="en-US" altLang="en-US" sz="1800" dirty="0"/>
              <a:t> </a:t>
            </a:r>
            <a:r>
              <a:rPr lang="en-US" altLang="en-US" sz="1800" dirty="0" err="1"/>
              <a:t>seque</a:t>
            </a:r>
            <a:r>
              <a:rPr lang="en-US" altLang="en-US" sz="1800" dirty="0"/>
              <a:t> to the next topic</a:t>
            </a:r>
          </a:p>
          <a:p>
            <a:pPr lvl="1" eaLnBrk="1" hangingPunct="1">
              <a:lnSpc>
                <a:spcPct val="90000"/>
              </a:lnSpc>
            </a:pPr>
            <a:endParaRPr lang="en-US" altLang="en-US" sz="1800" dirty="0"/>
          </a:p>
          <a:p>
            <a:pPr eaLnBrk="1" hangingPunct="1">
              <a:lnSpc>
                <a:spcPct val="90000"/>
              </a:lnSpc>
            </a:pPr>
            <a:r>
              <a:rPr lang="en-US" altLang="en-US" sz="2000" dirty="0"/>
              <a:t>Some individuals, even as seniors, try to memorize</a:t>
            </a:r>
          </a:p>
          <a:p>
            <a:pPr lvl="1" eaLnBrk="1" hangingPunct="1">
              <a:lnSpc>
                <a:spcPct val="90000"/>
              </a:lnSpc>
            </a:pPr>
            <a:r>
              <a:rPr lang="en-US" altLang="en-US" sz="1800" i="1" dirty="0"/>
              <a:t>Don’t memorize</a:t>
            </a:r>
            <a:r>
              <a:rPr lang="en-US" altLang="en-US" sz="1800" dirty="0"/>
              <a:t>; know “your part” in all of its detail (even if you don’t say it all)</a:t>
            </a:r>
            <a:endParaRPr lang="en-US" altLang="en-US" sz="1400" dirty="0"/>
          </a:p>
          <a:p>
            <a:pPr lvl="1" eaLnBrk="1" hangingPunct="1">
              <a:lnSpc>
                <a:spcPct val="90000"/>
              </a:lnSpc>
            </a:pPr>
            <a:endParaRPr lang="en-US" altLang="en-US" sz="1800" i="1" dirty="0"/>
          </a:p>
          <a:p>
            <a:pPr eaLnBrk="1" hangingPunct="1">
              <a:lnSpc>
                <a:spcPct val="90000"/>
              </a:lnSpc>
            </a:pPr>
            <a:r>
              <a:rPr lang="en-US" altLang="en-US" sz="2000" dirty="0"/>
              <a:t>You are smart, but so is the audience.  Convincing smart people of important things is extremely difficult.</a:t>
            </a:r>
          </a:p>
          <a:p>
            <a:pPr lvl="1" eaLnBrk="1" hangingPunct="1">
              <a:lnSpc>
                <a:spcPct val="90000"/>
              </a:lnSpc>
            </a:pPr>
            <a:endParaRPr lang="en-US" altLang="en-US" sz="1800" i="1" dirty="0"/>
          </a:p>
          <a:p>
            <a:pPr lvl="1" eaLnBrk="1" hangingPunct="1">
              <a:lnSpc>
                <a:spcPct val="90000"/>
              </a:lnSpc>
            </a:pPr>
            <a:endParaRPr lang="en-US" altLang="en-US" sz="1600"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a:extLst>
              <a:ext uri="{FF2B5EF4-FFF2-40B4-BE49-F238E27FC236}">
                <a16:creationId xmlns:a16="http://schemas.microsoft.com/office/drawing/2014/main" id="{6E2A5FC1-6523-4A80-848F-63C3015EC31E}"/>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Lucida Sans" panose="020B0602040502020204" pitchFamily="34" charset="0"/>
              </a:defRPr>
            </a:lvl1pPr>
            <a:lvl2pPr marL="742950" indent="-285750">
              <a:spcBef>
                <a:spcPct val="20000"/>
              </a:spcBef>
              <a:buChar char="–"/>
              <a:defRPr sz="2800">
                <a:solidFill>
                  <a:schemeClr val="tx1"/>
                </a:solidFill>
                <a:latin typeface="Lucida Sans" panose="020B0602040502020204" pitchFamily="34" charset="0"/>
              </a:defRPr>
            </a:lvl2pPr>
            <a:lvl3pPr marL="1143000" indent="-228600">
              <a:spcBef>
                <a:spcPct val="20000"/>
              </a:spcBef>
              <a:buChar char="•"/>
              <a:defRPr sz="2400">
                <a:solidFill>
                  <a:schemeClr val="tx1"/>
                </a:solidFill>
                <a:latin typeface="Lucida Sans" panose="020B0602040502020204" pitchFamily="34" charset="0"/>
              </a:defRPr>
            </a:lvl3pPr>
            <a:lvl4pPr marL="1600200" indent="-228600">
              <a:spcBef>
                <a:spcPct val="20000"/>
              </a:spcBef>
              <a:buChar char="–"/>
              <a:defRPr sz="2000">
                <a:solidFill>
                  <a:schemeClr val="tx1"/>
                </a:solidFill>
                <a:latin typeface="Lucida Sans" panose="020B0602040502020204" pitchFamily="34" charset="0"/>
              </a:defRPr>
            </a:lvl4pPr>
            <a:lvl5pPr marL="2057400" indent="-228600">
              <a:spcBef>
                <a:spcPct val="20000"/>
              </a:spcBef>
              <a:buChar char="»"/>
              <a:defRPr sz="2000">
                <a:solidFill>
                  <a:schemeClr val="tx1"/>
                </a:solidFill>
                <a:latin typeface="Lucida Sans" panose="020B0602040502020204" pitchFamily="34" charset="0"/>
              </a:defRPr>
            </a:lvl5pPr>
            <a:lvl6pPr marL="2514600" indent="-228600" eaLnBrk="0" fontAlgn="base" hangingPunct="0">
              <a:spcBef>
                <a:spcPct val="20000"/>
              </a:spcBef>
              <a:spcAft>
                <a:spcPct val="0"/>
              </a:spcAft>
              <a:buChar char="»"/>
              <a:defRPr sz="2000">
                <a:solidFill>
                  <a:schemeClr val="tx1"/>
                </a:solidFill>
                <a:latin typeface="Lucida Sans" panose="020B0602040502020204" pitchFamily="34" charset="0"/>
              </a:defRPr>
            </a:lvl6pPr>
            <a:lvl7pPr marL="2971800" indent="-228600" eaLnBrk="0" fontAlgn="base" hangingPunct="0">
              <a:spcBef>
                <a:spcPct val="20000"/>
              </a:spcBef>
              <a:spcAft>
                <a:spcPct val="0"/>
              </a:spcAft>
              <a:buChar char="»"/>
              <a:defRPr sz="2000">
                <a:solidFill>
                  <a:schemeClr val="tx1"/>
                </a:solidFill>
                <a:latin typeface="Lucida Sans" panose="020B0602040502020204" pitchFamily="34" charset="0"/>
              </a:defRPr>
            </a:lvl7pPr>
            <a:lvl8pPr marL="3429000" indent="-228600" eaLnBrk="0" fontAlgn="base" hangingPunct="0">
              <a:spcBef>
                <a:spcPct val="20000"/>
              </a:spcBef>
              <a:spcAft>
                <a:spcPct val="0"/>
              </a:spcAft>
              <a:buChar char="»"/>
              <a:defRPr sz="2000">
                <a:solidFill>
                  <a:schemeClr val="tx1"/>
                </a:solidFill>
                <a:latin typeface="Lucida Sans" panose="020B0602040502020204" pitchFamily="34" charset="0"/>
              </a:defRPr>
            </a:lvl8pPr>
            <a:lvl9pPr marL="3886200" indent="-228600" eaLnBrk="0" fontAlgn="base" hangingPunct="0">
              <a:spcBef>
                <a:spcPct val="20000"/>
              </a:spcBef>
              <a:spcAft>
                <a:spcPct val="0"/>
              </a:spcAft>
              <a:buChar char="»"/>
              <a:defRPr sz="2000">
                <a:solidFill>
                  <a:schemeClr val="tx1"/>
                </a:solidFill>
                <a:latin typeface="Lucida Sans" panose="020B0602040502020204" pitchFamily="34" charset="0"/>
              </a:defRPr>
            </a:lvl9pPr>
          </a:lstStyle>
          <a:p>
            <a:pPr>
              <a:spcBef>
                <a:spcPct val="0"/>
              </a:spcBef>
              <a:buFontTx/>
              <a:buNone/>
            </a:pPr>
            <a:fld id="{BF15AA31-8A68-44DC-BBC8-91A38BB4FC8C}" type="slidenum">
              <a:rPr lang="en-US" altLang="en-US" sz="1400" smtClean="0">
                <a:latin typeface="Arial" panose="020B0604020202020204" pitchFamily="34" charset="0"/>
              </a:rPr>
              <a:pPr>
                <a:spcBef>
                  <a:spcPct val="0"/>
                </a:spcBef>
                <a:buFontTx/>
                <a:buNone/>
              </a:pPr>
              <a:t>7</a:t>
            </a:fld>
            <a:endParaRPr lang="en-US" altLang="en-US" sz="1400">
              <a:latin typeface="Arial" panose="020B0604020202020204" pitchFamily="34" charset="0"/>
            </a:endParaRPr>
          </a:p>
        </p:txBody>
      </p:sp>
      <p:sp>
        <p:nvSpPr>
          <p:cNvPr id="11267" name="Rectangle 2">
            <a:extLst>
              <a:ext uri="{FF2B5EF4-FFF2-40B4-BE49-F238E27FC236}">
                <a16:creationId xmlns:a16="http://schemas.microsoft.com/office/drawing/2014/main" id="{1082B78C-2B4F-4F39-B8F5-2DFEEEDBA6EA}"/>
              </a:ext>
            </a:extLst>
          </p:cNvPr>
          <p:cNvSpPr>
            <a:spLocks noGrp="1" noChangeArrowheads="1"/>
          </p:cNvSpPr>
          <p:nvPr>
            <p:ph type="title"/>
          </p:nvPr>
        </p:nvSpPr>
        <p:spPr>
          <a:xfrm>
            <a:off x="457200" y="274638"/>
            <a:ext cx="8229600" cy="1020762"/>
          </a:xfrm>
        </p:spPr>
        <p:txBody>
          <a:bodyPr/>
          <a:lstStyle/>
          <a:p>
            <a:pPr eaLnBrk="1" hangingPunct="1"/>
            <a:r>
              <a:rPr lang="en-US" altLang="en-US" sz="3200"/>
              <a:t>Transition Words/Phrases</a:t>
            </a:r>
          </a:p>
        </p:txBody>
      </p:sp>
      <p:graphicFrame>
        <p:nvGraphicFramePr>
          <p:cNvPr id="195587" name="Group 3">
            <a:extLst>
              <a:ext uri="{FF2B5EF4-FFF2-40B4-BE49-F238E27FC236}">
                <a16:creationId xmlns:a16="http://schemas.microsoft.com/office/drawing/2014/main" id="{A0AF3C94-74D6-4058-8F94-BA2D1DA3A03B}"/>
              </a:ext>
            </a:extLst>
          </p:cNvPr>
          <p:cNvGraphicFramePr>
            <a:graphicFrameLocks noGrp="1"/>
          </p:cNvGraphicFramePr>
          <p:nvPr>
            <p:ph idx="1"/>
          </p:nvPr>
        </p:nvGraphicFramePr>
        <p:xfrm>
          <a:off x="457200" y="1752600"/>
          <a:ext cx="8229600" cy="4559388"/>
        </p:xfrm>
        <a:graphic>
          <a:graphicData uri="http://schemas.openxmlformats.org/drawingml/2006/table">
            <a:tbl>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70095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Lucida Sans" pitchFamily="34" charset="0"/>
                        </a:rPr>
                        <a:t>Relationship Between Ideas</a:t>
                      </a: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Lucida Sans" pitchFamily="34" charset="0"/>
                        </a:rPr>
                        <a:t>Transitional Words and Phrases</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691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1" u="none" strike="noStrike" cap="none" normalizeH="0" baseline="0">
                          <a:ln>
                            <a:noFill/>
                          </a:ln>
                          <a:solidFill>
                            <a:schemeClr val="tx1"/>
                          </a:solidFill>
                          <a:effectLst/>
                          <a:latin typeface="Lucida Sans" pitchFamily="34" charset="0"/>
                        </a:rPr>
                        <a:t>Similarity between the previous point and the next one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1" u="none" strike="noStrike" cap="none" normalizeH="0" baseline="0">
                        <a:ln>
                          <a:noFill/>
                        </a:ln>
                        <a:solidFill>
                          <a:schemeClr val="tx1"/>
                        </a:solidFill>
                        <a:effectLst/>
                        <a:latin typeface="Lucida Sans" pitchFamily="34" charset="0"/>
                      </a:endParaRP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Lucida Sans" pitchFamily="34" charset="0"/>
                        </a:rPr>
                        <a:t>Similarly, Also, In addition, Further, Furthermore, Moreover</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143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1" u="none" strike="noStrike" cap="none" normalizeH="0" baseline="0">
                          <a:ln>
                            <a:noFill/>
                          </a:ln>
                          <a:solidFill>
                            <a:schemeClr val="tx1"/>
                          </a:solidFill>
                          <a:effectLst/>
                          <a:latin typeface="Lucida Sans" pitchFamily="34" charset="0"/>
                        </a:rPr>
                        <a:t>Difference between the previous point and the next one</a:t>
                      </a: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Lucida Sans" pitchFamily="34" charset="0"/>
                        </a:rPr>
                        <a:t>However, Nevertheless, Nonetheless, Although, On the other hand</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9486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1" u="none" strike="noStrike" cap="none" normalizeH="0" baseline="0">
                          <a:ln>
                            <a:noFill/>
                          </a:ln>
                          <a:solidFill>
                            <a:schemeClr val="tx1"/>
                          </a:solidFill>
                          <a:effectLst/>
                          <a:latin typeface="Lucida Sans" pitchFamily="34" charset="0"/>
                        </a:rPr>
                        <a:t>Enumeration of points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1" u="none" strike="noStrike" cap="none" normalizeH="0" baseline="0">
                        <a:ln>
                          <a:noFill/>
                        </a:ln>
                        <a:solidFill>
                          <a:schemeClr val="tx1"/>
                        </a:solidFill>
                        <a:effectLst/>
                        <a:latin typeface="Lucida Sans" pitchFamily="34" charset="0"/>
                      </a:endParaRP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Lucida Sans" pitchFamily="34" charset="0"/>
                        </a:rPr>
                        <a:t>First, second, third, etc.</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3999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1" u="none" strike="noStrike" cap="none" normalizeH="0" baseline="0">
                          <a:ln>
                            <a:noFill/>
                          </a:ln>
                          <a:solidFill>
                            <a:schemeClr val="tx1"/>
                          </a:solidFill>
                          <a:effectLst/>
                          <a:latin typeface="Lucida Sans" pitchFamily="34" charset="0"/>
                        </a:rPr>
                        <a:t>Causal relationship</a:t>
                      </a: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Lucida Sans" pitchFamily="34" charset="0"/>
                        </a:rPr>
                        <a:t>Consequently, Therefore, Thus, Because</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3999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1" u="none" strike="noStrike" cap="none" normalizeH="0" baseline="0">
                          <a:ln>
                            <a:noFill/>
                          </a:ln>
                          <a:solidFill>
                            <a:schemeClr val="tx1"/>
                          </a:solidFill>
                          <a:effectLst/>
                          <a:latin typeface="Lucida Sans" pitchFamily="34" charset="0"/>
                        </a:rPr>
                        <a:t>Temporal relationship</a:t>
                      </a: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Lucida Sans" pitchFamily="34" charset="0"/>
                        </a:rPr>
                        <a:t>Subsequently, Previously, Later, In the meantime, Then, Recently</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a:extLst>
              <a:ext uri="{FF2B5EF4-FFF2-40B4-BE49-F238E27FC236}">
                <a16:creationId xmlns:a16="http://schemas.microsoft.com/office/drawing/2014/main" id="{49B06487-1B31-40D2-93EB-410726579F18}"/>
              </a:ext>
            </a:extLst>
          </p:cNvPr>
          <p:cNvSpPr>
            <a:spLocks noGrp="1"/>
          </p:cNvSpPr>
          <p:nvPr>
            <p:ph type="sldNum" sz="quarter" idx="12"/>
          </p:nvPr>
        </p:nvSpPr>
        <p:spPr>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Lucida Sans" panose="020B0602040502020204" pitchFamily="34" charset="0"/>
              </a:defRPr>
            </a:lvl1pPr>
            <a:lvl2pPr marL="742950" indent="-285750">
              <a:spcBef>
                <a:spcPct val="20000"/>
              </a:spcBef>
              <a:buChar char="–"/>
              <a:defRPr sz="2800">
                <a:solidFill>
                  <a:schemeClr val="tx1"/>
                </a:solidFill>
                <a:latin typeface="Lucida Sans" panose="020B0602040502020204" pitchFamily="34" charset="0"/>
              </a:defRPr>
            </a:lvl2pPr>
            <a:lvl3pPr marL="1143000" indent="-228600">
              <a:spcBef>
                <a:spcPct val="20000"/>
              </a:spcBef>
              <a:buChar char="•"/>
              <a:defRPr sz="2400">
                <a:solidFill>
                  <a:schemeClr val="tx1"/>
                </a:solidFill>
                <a:latin typeface="Lucida Sans" panose="020B0602040502020204" pitchFamily="34" charset="0"/>
              </a:defRPr>
            </a:lvl3pPr>
            <a:lvl4pPr marL="1600200" indent="-228600">
              <a:spcBef>
                <a:spcPct val="20000"/>
              </a:spcBef>
              <a:buChar char="–"/>
              <a:defRPr sz="2000">
                <a:solidFill>
                  <a:schemeClr val="tx1"/>
                </a:solidFill>
                <a:latin typeface="Lucida Sans" panose="020B0602040502020204" pitchFamily="34" charset="0"/>
              </a:defRPr>
            </a:lvl4pPr>
            <a:lvl5pPr marL="2057400" indent="-228600">
              <a:spcBef>
                <a:spcPct val="20000"/>
              </a:spcBef>
              <a:buChar char="»"/>
              <a:defRPr sz="2000">
                <a:solidFill>
                  <a:schemeClr val="tx1"/>
                </a:solidFill>
                <a:latin typeface="Lucida Sans" panose="020B0602040502020204" pitchFamily="34" charset="0"/>
              </a:defRPr>
            </a:lvl5pPr>
            <a:lvl6pPr marL="2514600" indent="-228600" eaLnBrk="0" fontAlgn="base" hangingPunct="0">
              <a:spcBef>
                <a:spcPct val="20000"/>
              </a:spcBef>
              <a:spcAft>
                <a:spcPct val="0"/>
              </a:spcAft>
              <a:buChar char="»"/>
              <a:defRPr sz="2000">
                <a:solidFill>
                  <a:schemeClr val="tx1"/>
                </a:solidFill>
                <a:latin typeface="Lucida Sans" panose="020B0602040502020204" pitchFamily="34" charset="0"/>
              </a:defRPr>
            </a:lvl6pPr>
            <a:lvl7pPr marL="2971800" indent="-228600" eaLnBrk="0" fontAlgn="base" hangingPunct="0">
              <a:spcBef>
                <a:spcPct val="20000"/>
              </a:spcBef>
              <a:spcAft>
                <a:spcPct val="0"/>
              </a:spcAft>
              <a:buChar char="»"/>
              <a:defRPr sz="2000">
                <a:solidFill>
                  <a:schemeClr val="tx1"/>
                </a:solidFill>
                <a:latin typeface="Lucida Sans" panose="020B0602040502020204" pitchFamily="34" charset="0"/>
              </a:defRPr>
            </a:lvl7pPr>
            <a:lvl8pPr marL="3429000" indent="-228600" eaLnBrk="0" fontAlgn="base" hangingPunct="0">
              <a:spcBef>
                <a:spcPct val="20000"/>
              </a:spcBef>
              <a:spcAft>
                <a:spcPct val="0"/>
              </a:spcAft>
              <a:buChar char="»"/>
              <a:defRPr sz="2000">
                <a:solidFill>
                  <a:schemeClr val="tx1"/>
                </a:solidFill>
                <a:latin typeface="Lucida Sans" panose="020B0602040502020204" pitchFamily="34" charset="0"/>
              </a:defRPr>
            </a:lvl8pPr>
            <a:lvl9pPr marL="3886200" indent="-228600" eaLnBrk="0" fontAlgn="base" hangingPunct="0">
              <a:spcBef>
                <a:spcPct val="20000"/>
              </a:spcBef>
              <a:spcAft>
                <a:spcPct val="0"/>
              </a:spcAft>
              <a:buChar char="»"/>
              <a:defRPr sz="2000">
                <a:solidFill>
                  <a:schemeClr val="tx1"/>
                </a:solidFill>
                <a:latin typeface="Lucida Sans" panose="020B0602040502020204" pitchFamily="34" charset="0"/>
              </a:defRPr>
            </a:lvl9pPr>
          </a:lstStyle>
          <a:p>
            <a:pPr>
              <a:spcBef>
                <a:spcPct val="0"/>
              </a:spcBef>
              <a:buFontTx/>
              <a:buNone/>
            </a:pPr>
            <a:fld id="{33FB26B7-3AA0-4F26-BBF5-1C40C6620222}" type="slidenum">
              <a:rPr lang="en-US" altLang="en-US" sz="1400" smtClean="0">
                <a:latin typeface="Arial" panose="020B0604020202020204" pitchFamily="34" charset="0"/>
              </a:rPr>
              <a:pPr>
                <a:spcBef>
                  <a:spcPct val="0"/>
                </a:spcBef>
                <a:buFontTx/>
                <a:buNone/>
              </a:pPr>
              <a:t>8</a:t>
            </a:fld>
            <a:endParaRPr lang="en-US" altLang="en-US" sz="1400">
              <a:latin typeface="Arial" panose="020B0604020202020204" pitchFamily="34" charset="0"/>
            </a:endParaRPr>
          </a:p>
        </p:txBody>
      </p:sp>
      <p:sp>
        <p:nvSpPr>
          <p:cNvPr id="12291" name="Rectangle 2">
            <a:extLst>
              <a:ext uri="{FF2B5EF4-FFF2-40B4-BE49-F238E27FC236}">
                <a16:creationId xmlns:a16="http://schemas.microsoft.com/office/drawing/2014/main" id="{8D47E826-EEC6-4A8C-BF7F-F2EB6A706E7C}"/>
              </a:ext>
            </a:extLst>
          </p:cNvPr>
          <p:cNvSpPr>
            <a:spLocks noGrp="1" noChangeArrowheads="1"/>
          </p:cNvSpPr>
          <p:nvPr>
            <p:ph type="title"/>
          </p:nvPr>
        </p:nvSpPr>
        <p:spPr/>
        <p:txBody>
          <a:bodyPr/>
          <a:lstStyle/>
          <a:p>
            <a:pPr eaLnBrk="1" hangingPunct="1"/>
            <a:r>
              <a:rPr lang="en-US" altLang="en-US" sz="4000"/>
              <a:t>Quantitative Reasoning</a:t>
            </a:r>
            <a:endParaRPr lang="en-US" altLang="en-US" sz="3600"/>
          </a:p>
        </p:txBody>
      </p:sp>
      <p:sp>
        <p:nvSpPr>
          <p:cNvPr id="12292" name="Rectangle 3">
            <a:extLst>
              <a:ext uri="{FF2B5EF4-FFF2-40B4-BE49-F238E27FC236}">
                <a16:creationId xmlns:a16="http://schemas.microsoft.com/office/drawing/2014/main" id="{3B02BB8F-6E05-4480-90BE-B683946D2EED}"/>
              </a:ext>
            </a:extLst>
          </p:cNvPr>
          <p:cNvSpPr>
            <a:spLocks noGrp="1" noChangeArrowheads="1"/>
          </p:cNvSpPr>
          <p:nvPr>
            <p:ph type="body" idx="1"/>
          </p:nvPr>
        </p:nvSpPr>
        <p:spPr>
          <a:xfrm>
            <a:off x="457200" y="1433513"/>
            <a:ext cx="8229600" cy="4525962"/>
          </a:xfrm>
        </p:spPr>
        <p:txBody>
          <a:bodyPr/>
          <a:lstStyle/>
          <a:p>
            <a:pPr eaLnBrk="1" hangingPunct="1">
              <a:lnSpc>
                <a:spcPct val="90000"/>
              </a:lnSpc>
            </a:pPr>
            <a:r>
              <a:rPr lang="en-US" altLang="en-US" sz="2000" dirty="0"/>
              <a:t>Always, always, always </a:t>
            </a:r>
            <a:r>
              <a:rPr lang="en-US" altLang="en-US" sz="2000" i="1" dirty="0"/>
              <a:t>make “Units” clear</a:t>
            </a:r>
            <a:r>
              <a:rPr lang="en-US" altLang="en-US" sz="2000" dirty="0"/>
              <a:t> to the audience</a:t>
            </a:r>
          </a:p>
          <a:p>
            <a:pPr lvl="1" eaLnBrk="1" hangingPunct="1">
              <a:lnSpc>
                <a:spcPct val="90000"/>
              </a:lnSpc>
            </a:pPr>
            <a:r>
              <a:rPr lang="en-US" altLang="en-US" sz="1800" dirty="0"/>
              <a:t>(wrong example) “The firm’s market capitalization was $534.35.”</a:t>
            </a:r>
          </a:p>
          <a:p>
            <a:pPr lvl="1" eaLnBrk="1" hangingPunct="1">
              <a:lnSpc>
                <a:spcPct val="90000"/>
              </a:lnSpc>
            </a:pPr>
            <a:r>
              <a:rPr lang="en-US" altLang="en-US" sz="1800" dirty="0"/>
              <a:t>If the units are all the same slide, just put the Units (e.g., “(in millions) in the title.</a:t>
            </a:r>
          </a:p>
          <a:p>
            <a:pPr lvl="2" eaLnBrk="1" hangingPunct="1">
              <a:lnSpc>
                <a:spcPct val="90000"/>
              </a:lnSpc>
            </a:pPr>
            <a:r>
              <a:rPr lang="en-US" altLang="en-US" sz="1400" dirty="0"/>
              <a:t>Also, make sure you double-check that each number has the correct number of zeroes in it (especially if the Units at the top of the slide is different from the Units used from the number’s original source).</a:t>
            </a:r>
          </a:p>
          <a:p>
            <a:pPr lvl="1" eaLnBrk="1" hangingPunct="1">
              <a:lnSpc>
                <a:spcPct val="90000"/>
              </a:lnSpc>
            </a:pPr>
            <a:r>
              <a:rPr lang="en-US" altLang="en-US" sz="1800" dirty="0"/>
              <a:t>If the units differ, then you must write out the Units for each number (without exception)</a:t>
            </a:r>
          </a:p>
          <a:p>
            <a:pPr eaLnBrk="1" hangingPunct="1">
              <a:lnSpc>
                <a:spcPct val="90000"/>
              </a:lnSpc>
            </a:pPr>
            <a:r>
              <a:rPr lang="en-US" altLang="en-US" sz="2000" dirty="0"/>
              <a:t>Remember each number’s </a:t>
            </a:r>
            <a:r>
              <a:rPr lang="en-US" altLang="en-US" sz="2000" i="1" dirty="0"/>
              <a:t>meaning</a:t>
            </a:r>
          </a:p>
          <a:p>
            <a:pPr lvl="1" eaLnBrk="1" hangingPunct="1">
              <a:lnSpc>
                <a:spcPct val="90000"/>
              </a:lnSpc>
            </a:pPr>
            <a:r>
              <a:rPr lang="en-US" altLang="en-US" sz="1800" dirty="0"/>
              <a:t>In other words, how does the writer/speaker intend for this number to be read/heard in the context of an issue?</a:t>
            </a:r>
          </a:p>
          <a:p>
            <a:pPr lvl="1" eaLnBrk="1" hangingPunct="1">
              <a:lnSpc>
                <a:spcPct val="90000"/>
              </a:lnSpc>
            </a:pPr>
            <a:r>
              <a:rPr lang="en-US" altLang="en-US" sz="1800" dirty="0"/>
              <a:t>i.e., </a:t>
            </a:r>
            <a:r>
              <a:rPr lang="en-US" altLang="en-US" sz="1800" i="1" dirty="0"/>
              <a:t>Improvement</a:t>
            </a:r>
            <a:r>
              <a:rPr lang="en-US" altLang="en-US" sz="1800" dirty="0"/>
              <a:t>, </a:t>
            </a:r>
            <a:r>
              <a:rPr lang="en-US" altLang="en-US" sz="1800" i="1" dirty="0"/>
              <a:t>Comparative</a:t>
            </a:r>
            <a:r>
              <a:rPr lang="en-US" altLang="en-US" sz="1800" dirty="0"/>
              <a:t>, </a:t>
            </a:r>
            <a:r>
              <a:rPr lang="en-US" altLang="en-US" sz="1800" i="1" dirty="0"/>
              <a:t>Goal</a:t>
            </a:r>
            <a:r>
              <a:rPr lang="en-US" altLang="en-US" sz="1800" dirty="0"/>
              <a:t>, </a:t>
            </a:r>
            <a:r>
              <a:rPr lang="en-US" altLang="en-US" sz="1800" i="1" dirty="0"/>
              <a:t>Ideal</a:t>
            </a:r>
            <a:r>
              <a:rPr lang="en-US" altLang="en-US" sz="1800" dirty="0"/>
              <a:t>, or </a:t>
            </a:r>
            <a:r>
              <a:rPr lang="en-US" altLang="en-US" sz="1800" i="1" dirty="0"/>
              <a:t>Stakeholder</a:t>
            </a:r>
          </a:p>
          <a:p>
            <a:pPr lvl="2" eaLnBrk="1" hangingPunct="1">
              <a:lnSpc>
                <a:spcPct val="90000"/>
              </a:lnSpc>
            </a:pPr>
            <a:r>
              <a:rPr lang="en-US" altLang="en-US" sz="1400" dirty="0"/>
              <a:t>If’s not clear, just say it</a:t>
            </a:r>
          </a:p>
          <a:p>
            <a:pPr lvl="2" eaLnBrk="1" hangingPunct="1">
              <a:lnSpc>
                <a:spcPct val="90000"/>
              </a:lnSpc>
            </a:pPr>
            <a:r>
              <a:rPr lang="en-US" altLang="en-US" sz="1400" dirty="0"/>
              <a:t>E.g., “Sales volume increased 4% last quarter; this was an improvement.”</a:t>
            </a:r>
          </a:p>
          <a:p>
            <a:pPr lvl="2" eaLnBrk="1" hangingPunct="1">
              <a:lnSpc>
                <a:spcPct val="90000"/>
              </a:lnSpc>
            </a:pPr>
            <a:r>
              <a:rPr lang="en-US" altLang="en-US" sz="1400" dirty="0"/>
              <a:t>E.g., “Sales volume increased 4% last quarter; but our competition did better.”</a:t>
            </a:r>
          </a:p>
          <a:p>
            <a:pPr lvl="2" eaLnBrk="1" hangingPunct="1">
              <a:lnSpc>
                <a:spcPct val="90000"/>
              </a:lnSpc>
            </a:pPr>
            <a:r>
              <a:rPr lang="en-US" altLang="en-US" sz="1400" dirty="0"/>
              <a:t>E.g., “Sales volume increased 4% last quarter; however, our goal was 6%.”</a:t>
            </a:r>
          </a:p>
          <a:p>
            <a:pPr lvl="2" eaLnBrk="1" hangingPunct="1">
              <a:lnSpc>
                <a:spcPct val="90000"/>
              </a:lnSpc>
            </a:pPr>
            <a:r>
              <a:rPr lang="en-US" altLang="en-US" sz="1400" dirty="0"/>
              <a:t>E.g., “Sales volume increased 4% last quarter; ideally, we can continue this.”</a:t>
            </a:r>
          </a:p>
          <a:p>
            <a:pPr lvl="2" eaLnBrk="1" hangingPunct="1">
              <a:lnSpc>
                <a:spcPct val="90000"/>
              </a:lnSpc>
            </a:pPr>
            <a:r>
              <a:rPr lang="en-US" altLang="en-US" sz="1400" dirty="0"/>
              <a:t>E.g., “Sales volume increased 4% last quarter as we mentioned to our investors.”</a:t>
            </a:r>
            <a:endParaRPr lang="en-US" altLang="en-US" sz="1800" dirty="0"/>
          </a:p>
        </p:txBody>
      </p:sp>
    </p:spTree>
  </p:cSld>
  <p:clrMapOvr>
    <a:masterClrMapping/>
  </p:clrMapOvr>
  <p:transition>
    <p:fade/>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Lucida Sans Unicode"/>
        <a:ea typeface=""/>
        <a:cs typeface=""/>
      </a:majorFont>
      <a:minorFont>
        <a:latin typeface="Lucida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6270</TotalTime>
  <Words>1070</Words>
  <Application>Microsoft Office PowerPoint</Application>
  <PresentationFormat>On-screen Show (4:3)</PresentationFormat>
  <Paragraphs>104</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Lucida Sans</vt:lpstr>
      <vt:lpstr>Lucida Sans Unicode</vt:lpstr>
      <vt:lpstr>Verdana</vt:lpstr>
      <vt:lpstr>Default Design</vt:lpstr>
      <vt:lpstr>Emerging Technology Analysis Assignment</vt:lpstr>
      <vt:lpstr>Content</vt:lpstr>
      <vt:lpstr>Unsubstantiated, Unjustified or Unqualified Statements</vt:lpstr>
      <vt:lpstr>Too much Abstraction, too little Detail</vt:lpstr>
      <vt:lpstr>Written</vt:lpstr>
      <vt:lpstr>Presentation</vt:lpstr>
      <vt:lpstr>Transition Words/Phrases</vt:lpstr>
      <vt:lpstr>Quantitative Reasoning</vt:lpstr>
    </vt:vector>
  </TitlesOfParts>
  <Company>CSU, Northridge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Contemporary Business Writing Across the Curriculum: Two Perspectives and Practices</dc:title>
  <dc:creator>wsmith</dc:creator>
  <cp:lastModifiedBy>Smith, Wayne W</cp:lastModifiedBy>
  <cp:revision>286</cp:revision>
  <dcterms:created xsi:type="dcterms:W3CDTF">2008-04-21T00:35:01Z</dcterms:created>
  <dcterms:modified xsi:type="dcterms:W3CDTF">2023-03-28T23:13:59Z</dcterms:modified>
</cp:coreProperties>
</file>