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9" r:id="rId1"/>
    <p:sldMasterId id="2147483691" r:id="rId2"/>
    <p:sldMasterId id="2147483684" r:id="rId3"/>
    <p:sldMasterId id="2147483686" r:id="rId4"/>
    <p:sldMasterId id="2147483701" r:id="rId5"/>
  </p:sldMasterIdLst>
  <p:notesMasterIdLst>
    <p:notesMasterId r:id="rId16"/>
  </p:notesMasterIdLst>
  <p:sldIdLst>
    <p:sldId id="303" r:id="rId6"/>
    <p:sldId id="266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in Content" id="{5973D931-3BAC-4F30-9C16-B7461F574E40}">
          <p14:sldIdLst>
            <p14:sldId id="303"/>
            <p14:sldId id="266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</p14:sldIdLst>
        </p14:section>
        <p14:section name="Appendix: Image Descriptions for Unsighted Students" id="{9E859B0B-078E-463E-89A6-21C20DD280C4}">
          <p14:sldIdLst/>
        </p14:section>
      </p14:sectionLst>
    </p:ext>
    <p:ext uri="{EFAFB233-063F-42B5-8137-9DF3F51BA10A}">
      <p15:sldGuideLst xmlns:p15="http://schemas.microsoft.com/office/powerpoint/2012/main">
        <p15:guide id="2" pos="3264" userDrawn="1">
          <p15:clr>
            <a:srgbClr val="A4A3A4"/>
          </p15:clr>
        </p15:guide>
        <p15:guide id="3" orient="horz" pos="2256" userDrawn="1">
          <p15:clr>
            <a:srgbClr val="A4A3A4"/>
          </p15:clr>
        </p15:guide>
        <p15:guide id="4" pos="56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poren, Laura" initials="CL" lastIdx="4" clrIdx="0">
    <p:extLst>
      <p:ext uri="{19B8F6BF-5375-455C-9EA6-DF929625EA0E}">
        <p15:presenceInfo xmlns:p15="http://schemas.microsoft.com/office/powerpoint/2012/main" userId="S-1-5-21-1645522239-1123561945-839522115-1006658" providerId="AD"/>
      </p:ext>
    </p:extLst>
  </p:cmAuthor>
  <p:cmAuthor id="2" name="Ciporen, Laura" initials="CL [2]" lastIdx="2" clrIdx="1">
    <p:extLst>
      <p:ext uri="{19B8F6BF-5375-455C-9EA6-DF929625EA0E}">
        <p15:presenceInfo xmlns:p15="http://schemas.microsoft.com/office/powerpoint/2012/main" userId="S::laura.ciporen@mheducation.com::567f631f-0624-4179-9d16-569ddce488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757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41" autoAdjust="0"/>
    <p:restoredTop sz="94221" autoAdjust="0"/>
  </p:normalViewPr>
  <p:slideViewPr>
    <p:cSldViewPr snapToGrid="0" showGuides="1">
      <p:cViewPr varScale="1">
        <p:scale>
          <a:sx n="57" d="100"/>
          <a:sy n="57" d="100"/>
        </p:scale>
        <p:origin x="1200" y="48"/>
      </p:cViewPr>
      <p:guideLst>
        <p:guide pos="3264"/>
        <p:guide orient="horz" pos="2256"/>
        <p:guide pos="5640"/>
      </p:guideLst>
    </p:cSldViewPr>
  </p:slideViewPr>
  <p:outlineViewPr>
    <p:cViewPr>
      <p:scale>
        <a:sx n="33" d="100"/>
        <a:sy n="33" d="100"/>
      </p:scale>
      <p:origin x="0" y="-143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15294-8BCE-4B15-84C9-4E8D5074478D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56329-1779-487C-B587-BBABA473A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356329-1779-487C-B587-BBABA473A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25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356329-1779-487C-B587-BBABA473AA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78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/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MHE Official Background, fixed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46105" y="2099014"/>
            <a:ext cx="3863458" cy="3863458"/>
            <a:chOff x="331115" y="2099014"/>
            <a:chExt cx="3863458" cy="386345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D9DDEA9-6897-2B48-BA6A-9075880AA615}"/>
                </a:ext>
              </a:extLst>
            </p:cNvPr>
            <p:cNvSpPr/>
            <p:nvPr userDrawn="1"/>
          </p:nvSpPr>
          <p:spPr>
            <a:xfrm>
              <a:off x="331115" y="2099014"/>
              <a:ext cx="3863458" cy="3863458"/>
            </a:xfrm>
            <a:prstGeom prst="rect">
              <a:avLst/>
            </a:prstGeom>
            <a:solidFill>
              <a:srgbClr val="720F11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2AD1ADE-6D88-5C48-9EEF-7E081C733011}"/>
                </a:ext>
              </a:extLst>
            </p:cNvPr>
            <p:cNvSpPr/>
            <p:nvPr userDrawn="1"/>
          </p:nvSpPr>
          <p:spPr>
            <a:xfrm>
              <a:off x="467612" y="2368353"/>
              <a:ext cx="3457621" cy="3457621"/>
            </a:xfrm>
            <a:prstGeom prst="rect">
              <a:avLst/>
            </a:prstGeom>
            <a:solidFill>
              <a:srgbClr val="9F2241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FE6DE48-1064-2849-AF2D-2E29711B1885}"/>
                </a:ext>
              </a:extLst>
            </p:cNvPr>
            <p:cNvSpPr/>
            <p:nvPr userDrawn="1"/>
          </p:nvSpPr>
          <p:spPr>
            <a:xfrm>
              <a:off x="599258" y="2898475"/>
              <a:ext cx="2793799" cy="2792652"/>
            </a:xfrm>
            <a:prstGeom prst="rect">
              <a:avLst/>
            </a:prstGeom>
            <a:solidFill>
              <a:srgbClr val="E21A23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itle"/>
          <p:cNvSpPr>
            <a:spLocks noGrp="1"/>
          </p:cNvSpPr>
          <p:nvPr>
            <p:ph type="ctrTitle" hasCustomPrompt="1"/>
          </p:nvPr>
        </p:nvSpPr>
        <p:spPr>
          <a:xfrm>
            <a:off x="621792" y="3140014"/>
            <a:ext cx="2788920" cy="1157665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subTitle" idx="1" hasCustomPrompt="1"/>
          </p:nvPr>
        </p:nvSpPr>
        <p:spPr>
          <a:xfrm>
            <a:off x="621792" y="4261103"/>
            <a:ext cx="2788920" cy="61282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cxnSp>
        <p:nvCxnSpPr>
          <p:cNvPr id="9" name="MHE line separating subtitles from text">
            <a:extLst>
              <a:ext uri="{FF2B5EF4-FFF2-40B4-BE49-F238E27FC236}">
                <a16:creationId xmlns:a16="http://schemas.microsoft.com/office/drawing/2014/main" id="{EC86C884-D766-9149-B40E-B86A943DE6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3232" y="4919472"/>
            <a:ext cx="253288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"/>
          <p:cNvSpPr>
            <a:spLocks noGrp="1"/>
          </p:cNvSpPr>
          <p:nvPr>
            <p:ph type="body" sz="quarter" idx="10" hasCustomPrompt="1"/>
          </p:nvPr>
        </p:nvSpPr>
        <p:spPr>
          <a:xfrm>
            <a:off x="621792" y="5093208"/>
            <a:ext cx="2788920" cy="576185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200" b="1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Extra Text</a:t>
            </a:r>
          </a:p>
        </p:txBody>
      </p:sp>
      <p:sp>
        <p:nvSpPr>
          <p:cNvPr id="3" name="Cover Placeholder">
            <a:extLst>
              <a:ext uri="{FF2B5EF4-FFF2-40B4-BE49-F238E27FC236}">
                <a16:creationId xmlns:a16="http://schemas.microsoft.com/office/drawing/2014/main" id="{67C61915-1FDF-4DF1-95F4-8BAC894B4DC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572000" y="1450229"/>
            <a:ext cx="4229100" cy="497645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Optional: Include Cover Here</a:t>
            </a:r>
          </a:p>
        </p:txBody>
      </p:sp>
      <p:sp>
        <p:nvSpPr>
          <p:cNvPr id="2" name="Long Copyright">
            <a:extLst>
              <a:ext uri="{FF2B5EF4-FFF2-40B4-BE49-F238E27FC236}">
                <a16:creationId xmlns:a16="http://schemas.microsoft.com/office/drawing/2014/main" id="{8AC4EEC4-5547-4185-92E7-A6CAF888043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0" y="6478438"/>
            <a:ext cx="9144000" cy="374266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defTabSz="457200">
              <a:spcBef>
                <a:spcPct val="20000"/>
              </a:spcBef>
              <a:defRPr/>
            </a:pPr>
            <a:r>
              <a:rPr lang="en-US" dirty="0"/>
              <a:t>© &lt; add the year&gt; McGraw Hill, LLC. All rights reserved. Authorized only for instructor use in the classroom.</a:t>
            </a:r>
          </a:p>
          <a:p>
            <a:pPr defTabSz="457200">
              <a:spcBef>
                <a:spcPct val="20000"/>
              </a:spcBef>
              <a:defRPr/>
            </a:pPr>
            <a:r>
              <a:rPr lang="en-US" dirty="0"/>
              <a:t>No reproduction or further distribution permitted without the prior written consent of McGraw Hill, LLC.</a:t>
            </a:r>
          </a:p>
        </p:txBody>
      </p:sp>
    </p:spTree>
    <p:extLst>
      <p:ext uri="{BB962C8B-B14F-4D97-AF65-F5344CB8AC3E}">
        <p14:creationId xmlns:p14="http://schemas.microsoft.com/office/powerpoint/2010/main" val="1001655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57">
          <p15:clr>
            <a:srgbClr val="FBAE40"/>
          </p15:clr>
        </p15:guide>
        <p15:guide id="2" orient="horz" pos="410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with Third as 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233546"/>
            <a:ext cx="8458200" cy="82111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276709"/>
            <a:ext cx="8458200" cy="283809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2D170F-7AF9-40BB-A11B-08474DF5C3A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901" y="4343400"/>
            <a:ext cx="5791200" cy="1905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Content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22432755-BCF5-451F-968D-CFFD10D87BE2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400800" y="4343400"/>
            <a:ext cx="2400300" cy="1905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Content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Appendix Link">
            <a:extLst>
              <a:ext uri="{FF2B5EF4-FFF2-40B4-BE49-F238E27FC236}">
                <a16:creationId xmlns:a16="http://schemas.microsoft.com/office/drawing/2014/main" id="{24E3FC7A-8095-4466-BF43-4B6D04A5D88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69564" y="6324600"/>
            <a:ext cx="2404872" cy="190500"/>
          </a:xfrm>
        </p:spPr>
        <p:txBody>
          <a:bodyPr anchor="b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en-US" dirty="0"/>
              <a:t>Add text alternative link, if needed.</a:t>
            </a:r>
          </a:p>
        </p:txBody>
      </p:sp>
      <p:sp>
        <p:nvSpPr>
          <p:cNvPr id="9" name="Image Credit">
            <a:extLst>
              <a:ext uri="{FF2B5EF4-FFF2-40B4-BE49-F238E27FC236}">
                <a16:creationId xmlns:a16="http://schemas.microsoft.com/office/drawing/2014/main" id="{29651301-3A88-4CBC-9B7F-A569599DC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62101" y="6684963"/>
            <a:ext cx="6972299" cy="173037"/>
          </a:xfrm>
        </p:spPr>
        <p:txBody>
          <a:bodyPr anchor="ctr">
            <a:no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  <a:lvl2pPr algn="r">
              <a:defRPr sz="900"/>
            </a:lvl2pPr>
            <a:lvl3pPr algn="r">
              <a:defRPr sz="900"/>
            </a:lvl3pPr>
            <a:lvl4pPr algn="r">
              <a:defRPr sz="900"/>
            </a:lvl4pPr>
            <a:lvl5pPr algn="r">
              <a:defRPr sz="900"/>
            </a:lvl5pPr>
          </a:lstStyle>
          <a:p>
            <a:pPr lvl="0"/>
            <a:r>
              <a:rPr lang="en-US" dirty="0"/>
              <a:t>Insert Image Credit Here</a:t>
            </a:r>
          </a:p>
        </p:txBody>
      </p:sp>
      <p:sp>
        <p:nvSpPr>
          <p:cNvPr id="3" name="Slide Number Placeholder">
            <a:extLst>
              <a:ext uri="{FF2B5EF4-FFF2-40B4-BE49-F238E27FC236}">
                <a16:creationId xmlns:a16="http://schemas.microsoft.com/office/drawing/2014/main" id="{745DF60F-BF33-428F-883B-9C19F83780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51E55-6873-49E2-B8D5-2F265E6F19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0055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orient="horz" pos="2736">
          <p15:clr>
            <a:srgbClr val="FBAE40"/>
          </p15:clr>
        </p15:guide>
        <p15:guide id="4" pos="4032">
          <p15:clr>
            <a:srgbClr val="FBAE40"/>
          </p15:clr>
        </p15:guide>
        <p15:guide id="5" pos="386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Main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233546"/>
            <a:ext cx="8458200" cy="82111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276710"/>
            <a:ext cx="8458200" cy="61247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2D170F-7AF9-40BB-A11B-08474DF5C3A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900" y="2070496"/>
            <a:ext cx="8458200" cy="6491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Content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3356A590-66B5-4770-8441-82DC031F56E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42900" y="2900944"/>
            <a:ext cx="8458200" cy="673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Content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0BD29E5-BD7B-4CD0-9B09-8F8B24F89FB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42900" y="3755354"/>
            <a:ext cx="8458200" cy="6985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Content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E908CA92-5DB2-4DC0-937B-1B178AA91781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42900" y="4635164"/>
            <a:ext cx="8458200" cy="6985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Content 5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8B728CCD-2639-461B-9841-57505AC1346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342900" y="5514975"/>
            <a:ext cx="8458200" cy="733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Content 6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Appendix Link">
            <a:extLst>
              <a:ext uri="{FF2B5EF4-FFF2-40B4-BE49-F238E27FC236}">
                <a16:creationId xmlns:a16="http://schemas.microsoft.com/office/drawing/2014/main" id="{24E3FC7A-8095-4466-BF43-4B6D04A5D88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69564" y="6324600"/>
            <a:ext cx="2404872" cy="190500"/>
          </a:xfrm>
        </p:spPr>
        <p:txBody>
          <a:bodyPr anchor="b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en-US" dirty="0"/>
              <a:t>Add text alternative link, if needed.</a:t>
            </a:r>
          </a:p>
        </p:txBody>
      </p:sp>
      <p:sp>
        <p:nvSpPr>
          <p:cNvPr id="9" name="Image Credit">
            <a:extLst>
              <a:ext uri="{FF2B5EF4-FFF2-40B4-BE49-F238E27FC236}">
                <a16:creationId xmlns:a16="http://schemas.microsoft.com/office/drawing/2014/main" id="{29651301-3A88-4CBC-9B7F-A569599DC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62101" y="6684963"/>
            <a:ext cx="6972299" cy="173037"/>
          </a:xfrm>
        </p:spPr>
        <p:txBody>
          <a:bodyPr anchor="ctr">
            <a:no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  <a:lvl2pPr algn="r">
              <a:defRPr sz="900"/>
            </a:lvl2pPr>
            <a:lvl3pPr algn="r">
              <a:defRPr sz="900"/>
            </a:lvl3pPr>
            <a:lvl4pPr algn="r">
              <a:defRPr sz="900"/>
            </a:lvl4pPr>
            <a:lvl5pPr algn="r">
              <a:defRPr sz="900"/>
            </a:lvl5pPr>
          </a:lstStyle>
          <a:p>
            <a:pPr lvl="0"/>
            <a:r>
              <a:rPr lang="en-US" dirty="0"/>
              <a:t>Insert Image Credit Here</a:t>
            </a:r>
          </a:p>
        </p:txBody>
      </p:sp>
      <p:sp>
        <p:nvSpPr>
          <p:cNvPr id="3" name="Slide Number Placeholder">
            <a:extLst>
              <a:ext uri="{FF2B5EF4-FFF2-40B4-BE49-F238E27FC236}">
                <a16:creationId xmlns:a16="http://schemas.microsoft.com/office/drawing/2014/main" id="{745DF60F-BF33-428F-883B-9C19F83780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51E55-6873-49E2-B8D5-2F265E6F19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614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orient="horz" pos="27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dden Slide Title">
            <a:extLst>
              <a:ext uri="{FF2B5EF4-FFF2-40B4-BE49-F238E27FC236}">
                <a16:creationId xmlns:a16="http://schemas.microsoft.com/office/drawing/2014/main" id="{D3229D0C-04EF-482F-B26C-8D49CD33DB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5949" y="418391"/>
            <a:ext cx="2292103" cy="2918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hidden title here </a:t>
            </a:r>
          </a:p>
        </p:txBody>
      </p:sp>
      <p:pic>
        <p:nvPicPr>
          <p:cNvPr id="6" name="MGH Logo">
            <a:extLst>
              <a:ext uri="{FF2B5EF4-FFF2-40B4-BE49-F238E27FC236}">
                <a16:creationId xmlns:a16="http://schemas.microsoft.com/office/drawing/2014/main" id="{60DCFDF5-2A5B-440E-888A-BC0BFEF9FF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0211" y="1005697"/>
            <a:ext cx="2443579" cy="2443579"/>
          </a:xfrm>
          <a:prstGeom prst="rect">
            <a:avLst/>
          </a:prstGeom>
        </p:spPr>
      </p:pic>
      <p:sp>
        <p:nvSpPr>
          <p:cNvPr id="3" name="Long Copyright">
            <a:extLst>
              <a:ext uri="{FF2B5EF4-FFF2-40B4-BE49-F238E27FC236}">
                <a16:creationId xmlns:a16="http://schemas.microsoft.com/office/drawing/2014/main" id="{9AB572CE-E262-4FA6-8D47-02F068ADD1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487064"/>
            <a:ext cx="9144000" cy="370936"/>
          </a:xfrm>
        </p:spPr>
        <p:txBody>
          <a:bodyPr/>
          <a:lstStyle>
            <a:lvl1pPr algn="ctr">
              <a:defRPr/>
            </a:lvl1pPr>
          </a:lstStyle>
          <a:p>
            <a:pPr defTabSz="457200">
              <a:spcBef>
                <a:spcPct val="20000"/>
              </a:spcBef>
              <a:defRPr/>
            </a:pPr>
            <a:r>
              <a:rPr lang="en-US" dirty="0"/>
              <a:t>© &lt; add the year&gt; McGraw Hill, LLC. All rights reserved. Authorized only for instructor use in the classroom.</a:t>
            </a:r>
          </a:p>
          <a:p>
            <a:pPr defTabSz="457200">
              <a:spcBef>
                <a:spcPct val="20000"/>
              </a:spcBef>
              <a:defRPr/>
            </a:pPr>
            <a:r>
              <a:rPr lang="en-US" dirty="0"/>
              <a:t>No reproduction or further distribution permitted without the prior written consent of McGraw Hill, LLC.</a:t>
            </a:r>
          </a:p>
        </p:txBody>
      </p:sp>
      <p:sp>
        <p:nvSpPr>
          <p:cNvPr id="9" name="MGH Tagline">
            <a:extLst>
              <a:ext uri="{FF2B5EF4-FFF2-40B4-BE49-F238E27FC236}">
                <a16:creationId xmlns:a16="http://schemas.microsoft.com/office/drawing/2014/main" id="{F040BF5C-A78D-440C-93DF-72F3F641F3F1}"/>
              </a:ext>
            </a:extLst>
          </p:cNvPr>
          <p:cNvSpPr txBox="1"/>
          <p:nvPr userDrawn="1"/>
        </p:nvSpPr>
        <p:spPr>
          <a:xfrm>
            <a:off x="1730746" y="3796682"/>
            <a:ext cx="5682508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Because learning changes everything.</a:t>
            </a:r>
            <a:r>
              <a:rPr kumimoji="0" lang="en-US" sz="1400" b="0" i="0" u="none" strike="noStrike" kern="1200" cap="none" spc="40" normalizeH="0" baseline="6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®</a:t>
            </a:r>
            <a:endParaRPr kumimoji="0" lang="en-US" sz="2400" b="0" i="0" u="none" strike="noStrike" kern="1200" cap="none" spc="40" normalizeH="0" baseline="6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MGH URL">
            <a:extLst>
              <a:ext uri="{FF2B5EF4-FFF2-40B4-BE49-F238E27FC236}">
                <a16:creationId xmlns:a16="http://schemas.microsoft.com/office/drawing/2014/main" id="{2215B5DD-E18E-478F-81B9-79BA83A9A251}"/>
              </a:ext>
            </a:extLst>
          </p:cNvPr>
          <p:cNvSpPr txBox="1"/>
          <p:nvPr userDrawn="1"/>
        </p:nvSpPr>
        <p:spPr>
          <a:xfrm>
            <a:off x="3269085" y="5329121"/>
            <a:ext cx="26058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www.mheducation.com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366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dden Slide Title">
            <a:extLst>
              <a:ext uri="{FF2B5EF4-FFF2-40B4-BE49-F238E27FC236}">
                <a16:creationId xmlns:a16="http://schemas.microsoft.com/office/drawing/2014/main" id="{D3229D0C-04EF-482F-B26C-8D49CD33DB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5949" y="418391"/>
            <a:ext cx="2292103" cy="2918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hidden title here </a:t>
            </a:r>
          </a:p>
        </p:txBody>
      </p:sp>
      <p:pic>
        <p:nvPicPr>
          <p:cNvPr id="6" name="MGH Logo">
            <a:extLst>
              <a:ext uri="{FF2B5EF4-FFF2-40B4-BE49-F238E27FC236}">
                <a16:creationId xmlns:a16="http://schemas.microsoft.com/office/drawing/2014/main" id="{60DCFDF5-2A5B-440E-888A-BC0BFEF9FF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0211" y="1005697"/>
            <a:ext cx="2443579" cy="2443579"/>
          </a:xfrm>
          <a:prstGeom prst="rect">
            <a:avLst/>
          </a:prstGeom>
        </p:spPr>
      </p:pic>
      <p:sp>
        <p:nvSpPr>
          <p:cNvPr id="9" name="MGH Tagline">
            <a:extLst>
              <a:ext uri="{FF2B5EF4-FFF2-40B4-BE49-F238E27FC236}">
                <a16:creationId xmlns:a16="http://schemas.microsoft.com/office/drawing/2014/main" id="{F040BF5C-A78D-440C-93DF-72F3F641F3F1}"/>
              </a:ext>
            </a:extLst>
          </p:cNvPr>
          <p:cNvSpPr txBox="1"/>
          <p:nvPr userDrawn="1"/>
        </p:nvSpPr>
        <p:spPr>
          <a:xfrm>
            <a:off x="1730746" y="3796682"/>
            <a:ext cx="5682508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Because learning changes everything.</a:t>
            </a:r>
            <a:r>
              <a:rPr kumimoji="0" lang="en-US" sz="1400" b="0" i="0" u="none" strike="noStrike" kern="1200" cap="none" spc="40" normalizeH="0" baseline="6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®</a:t>
            </a:r>
            <a:endParaRPr kumimoji="0" lang="en-US" sz="2400" b="0" i="0" u="none" strike="noStrike" kern="1200" cap="none" spc="40" normalizeH="0" baseline="6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MGH URL">
            <a:extLst>
              <a:ext uri="{FF2B5EF4-FFF2-40B4-BE49-F238E27FC236}">
                <a16:creationId xmlns:a16="http://schemas.microsoft.com/office/drawing/2014/main" id="{2215B5DD-E18E-478F-81B9-79BA83A9A251}"/>
              </a:ext>
            </a:extLst>
          </p:cNvPr>
          <p:cNvSpPr txBox="1"/>
          <p:nvPr userDrawn="1"/>
        </p:nvSpPr>
        <p:spPr>
          <a:xfrm>
            <a:off x="3269085" y="5329121"/>
            <a:ext cx="26058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www.mheducation.com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25DC59-5AB2-417D-B46A-F09F380F8F6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77813" y="6526213"/>
            <a:ext cx="8699500" cy="2047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3395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A6CA9270-FD0E-4B64-B0D8-24095E6A29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899" y="2366309"/>
            <a:ext cx="7696919" cy="526936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r>
              <a:rPr lang="en-US" dirty="0"/>
              <a:t>Accessibility Content: Text Alternatives for Images</a:t>
            </a:r>
          </a:p>
        </p:txBody>
      </p:sp>
      <p:sp>
        <p:nvSpPr>
          <p:cNvPr id="3" name="Slide Number Placeholder">
            <a:extLst>
              <a:ext uri="{FF2B5EF4-FFF2-40B4-BE49-F238E27FC236}">
                <a16:creationId xmlns:a16="http://schemas.microsoft.com/office/drawing/2014/main" id="{0B6E1DCB-9B8A-423D-B48B-2CCDE624B4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37202" y="6682314"/>
            <a:ext cx="342900" cy="143831"/>
          </a:xfrm>
        </p:spPr>
        <p:txBody>
          <a:bodyPr/>
          <a:lstStyle/>
          <a:p>
            <a:fld id="{68151E55-6873-49E2-B8D5-2F265E6F19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571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.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C0136BE0-3F2D-44D5-B125-B7A30D2C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450" y="117244"/>
            <a:ext cx="6065851" cy="73097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">
            <a:extLst>
              <a:ext uri="{FF2B5EF4-FFF2-40B4-BE49-F238E27FC236}">
                <a16:creationId xmlns:a16="http://schemas.microsoft.com/office/drawing/2014/main" id="{FA117DCA-6A6D-48B9-9002-DA1E4814BF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51E55-6873-49E2-B8D5-2F265E6F19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">
            <a:extLst>
              <a:ext uri="{FF2B5EF4-FFF2-40B4-BE49-F238E27FC236}">
                <a16:creationId xmlns:a16="http://schemas.microsoft.com/office/drawing/2014/main" id="{DA8444E8-1445-4AB7-85DD-90449330C00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973249"/>
            <a:ext cx="6477000" cy="4343400"/>
          </a:xfrm>
        </p:spPr>
        <p:txBody>
          <a:bodyPr/>
          <a:lstStyle>
            <a:lvl1pPr>
              <a:defRPr/>
            </a:lvl1pPr>
            <a:lvl2pPr marL="344488" indent="-342900">
              <a:buFont typeface="Arial" panose="020B0604020202020204" pitchFamily="34" charset="0"/>
              <a:buChar char="•"/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Slide Content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45416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-On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304800"/>
            <a:ext cx="8458200" cy="678611"/>
          </a:xfrm>
          <a:prstGeom prst="rect">
            <a:avLst/>
          </a:prstGeom>
        </p:spPr>
        <p:txBody>
          <a:bodyPr anchor="ctr"/>
          <a:lstStyle>
            <a:lvl1pPr>
              <a:defRPr sz="24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6" name="Return to main slide Link 1">
            <a:extLst>
              <a:ext uri="{FF2B5EF4-FFF2-40B4-BE49-F238E27FC236}">
                <a16:creationId xmlns:a16="http://schemas.microsoft.com/office/drawing/2014/main" id="{F538FEEA-434F-404A-8A40-5F717D6CB59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081587" y="1068234"/>
            <a:ext cx="2980826" cy="225425"/>
          </a:xfrm>
        </p:spPr>
        <p:txBody>
          <a:bodyPr anchor="ctr">
            <a:noAutofit/>
          </a:bodyPr>
          <a:lstStyle>
            <a:lvl1pPr algn="ctr">
              <a:defRPr sz="1200"/>
            </a:lvl1pPr>
          </a:lstStyle>
          <a:p>
            <a:pPr lvl="0"/>
            <a:r>
              <a:rPr lang="en-US" dirty="0"/>
              <a:t>Return to parent-slide containing images.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371601"/>
            <a:ext cx="8458200" cy="487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Return to main slide Link 2">
            <a:extLst>
              <a:ext uri="{FF2B5EF4-FFF2-40B4-BE49-F238E27FC236}">
                <a16:creationId xmlns:a16="http://schemas.microsoft.com/office/drawing/2014/main" id="{D8AF3780-479B-4486-8AEE-B0E29BE2F8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092111" y="6350211"/>
            <a:ext cx="2959779" cy="228600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1200" dirty="0"/>
            </a:lvl1pPr>
          </a:lstStyle>
          <a:p>
            <a:pPr lvl="0" algn="ctr"/>
            <a:r>
              <a:rPr lang="en-US" dirty="0"/>
              <a:t>Return to parent-slide containing images.</a:t>
            </a:r>
          </a:p>
        </p:txBody>
      </p:sp>
      <p:sp>
        <p:nvSpPr>
          <p:cNvPr id="3" name="Slide Number Placeholder">
            <a:extLst>
              <a:ext uri="{FF2B5EF4-FFF2-40B4-BE49-F238E27FC236}">
                <a16:creationId xmlns:a16="http://schemas.microsoft.com/office/drawing/2014/main" id="{745DF60F-BF33-428F-883B-9C19F83780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51E55-6873-49E2-B8D5-2F265E6F19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7028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360">
          <p15:clr>
            <a:srgbClr val="FBAE40"/>
          </p15:clr>
        </p15:guide>
        <p15:guide id="3" pos="264">
          <p15:clr>
            <a:srgbClr val="FBAE40"/>
          </p15:clr>
        </p15:guide>
        <p15:guide id="4" orient="horz" pos="216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-Two Comparison Placeholders With Identifi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304800"/>
            <a:ext cx="8458200" cy="678611"/>
          </a:xfrm>
          <a:prstGeom prst="rect">
            <a:avLst/>
          </a:prstGeom>
        </p:spPr>
        <p:txBody>
          <a:bodyPr anchor="ctr"/>
          <a:lstStyle>
            <a:lvl1pPr>
              <a:defRPr sz="24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9" name="Return to main slide Link 1">
            <a:extLst>
              <a:ext uri="{FF2B5EF4-FFF2-40B4-BE49-F238E27FC236}">
                <a16:creationId xmlns:a16="http://schemas.microsoft.com/office/drawing/2014/main" id="{29651301-3A88-4CBC-9B7F-A569599DC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81528" y="1059828"/>
            <a:ext cx="2980944" cy="228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1200" dirty="0"/>
            </a:lvl1pPr>
          </a:lstStyle>
          <a:p>
            <a:pPr lvl="0" algn="ctr"/>
            <a:r>
              <a:rPr lang="en-US" dirty="0"/>
              <a:t>Return to parent-slide containing images.</a:t>
            </a:r>
          </a:p>
        </p:txBody>
      </p:sp>
      <p:sp>
        <p:nvSpPr>
          <p:cNvPr id="8" name="Image Identifier 1">
            <a:extLst>
              <a:ext uri="{FF2B5EF4-FFF2-40B4-BE49-F238E27FC236}">
                <a16:creationId xmlns:a16="http://schemas.microsoft.com/office/drawing/2014/main" id="{C828D23C-A7ED-420E-B199-2D8CCF24D6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5125" y="1410562"/>
            <a:ext cx="4076700" cy="3921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Image Identifier 1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933303"/>
            <a:ext cx="4076700" cy="431509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Image Identifier 2">
            <a:extLst>
              <a:ext uri="{FF2B5EF4-FFF2-40B4-BE49-F238E27FC236}">
                <a16:creationId xmlns:a16="http://schemas.microsoft.com/office/drawing/2014/main" id="{7DBCEA22-E8D2-4B8A-B55C-3FFA6FAB317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15145" y="1410562"/>
            <a:ext cx="4078224" cy="39319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Image Identifier 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2D170F-7AF9-40BB-A11B-08474DF5C3A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724400" y="1933303"/>
            <a:ext cx="4076700" cy="431509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Content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turn to main slide Link 2">
            <a:extLst>
              <a:ext uri="{FF2B5EF4-FFF2-40B4-BE49-F238E27FC236}">
                <a16:creationId xmlns:a16="http://schemas.microsoft.com/office/drawing/2014/main" id="{24E3FC7A-8095-4466-BF43-4B6D04A5D88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81528" y="6348550"/>
            <a:ext cx="2980944" cy="228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1200" dirty="0"/>
            </a:lvl1pPr>
          </a:lstStyle>
          <a:p>
            <a:pPr lvl="0" algn="ctr"/>
            <a:r>
              <a:rPr lang="en-US" dirty="0"/>
              <a:t>Return to parent-slide containing images.</a:t>
            </a:r>
          </a:p>
        </p:txBody>
      </p:sp>
      <p:sp>
        <p:nvSpPr>
          <p:cNvPr id="3" name="Slide Number Placeholder">
            <a:extLst>
              <a:ext uri="{FF2B5EF4-FFF2-40B4-BE49-F238E27FC236}">
                <a16:creationId xmlns:a16="http://schemas.microsoft.com/office/drawing/2014/main" id="{745DF60F-BF33-428F-883B-9C19F83780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26412" y="6673531"/>
            <a:ext cx="355840" cy="161396"/>
          </a:xfrm>
          <a:prstGeom prst="rect">
            <a:avLst/>
          </a:prstGeom>
        </p:spPr>
        <p:txBody>
          <a:bodyPr/>
          <a:lstStyle/>
          <a:p>
            <a:fld id="{68151E55-6873-49E2-B8D5-2F265E6F19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33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orient="horz" pos="2736">
          <p15:clr>
            <a:srgbClr val="FBAE40"/>
          </p15:clr>
        </p15:guide>
        <p15:guide id="3" pos="2880">
          <p15:clr>
            <a:srgbClr val="FBAE40"/>
          </p15:clr>
        </p15:guide>
        <p15:guide id="4" pos="2976">
          <p15:clr>
            <a:srgbClr val="FBAE40"/>
          </p15:clr>
        </p15:guide>
        <p15:guide id="5" pos="278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W/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MHE Altered Background, fixed">
            <a:extLst>
              <a:ext uri="{FF2B5EF4-FFF2-40B4-BE49-F238E27FC236}">
                <a16:creationId xmlns:a16="http://schemas.microsoft.com/office/drawing/2014/main" id="{E2D8ACCF-E5FC-4FE9-9E84-B2A0A6B1E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42900" y="2095500"/>
            <a:ext cx="3886199" cy="3886199"/>
            <a:chOff x="342900" y="2095500"/>
            <a:chExt cx="3886199" cy="388619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2AD1ADE-6D88-5C48-9EEF-7E081C733011}"/>
                </a:ext>
              </a:extLst>
            </p:cNvPr>
            <p:cNvSpPr/>
            <p:nvPr userDrawn="1"/>
          </p:nvSpPr>
          <p:spPr>
            <a:xfrm>
              <a:off x="342900" y="2095500"/>
              <a:ext cx="3886199" cy="3886199"/>
            </a:xfrm>
            <a:prstGeom prst="rect">
              <a:avLst/>
            </a:prstGeom>
            <a:solidFill>
              <a:srgbClr val="9F2241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FE6DE48-1064-2849-AF2D-2E29711B1885}"/>
                </a:ext>
              </a:extLst>
            </p:cNvPr>
            <p:cNvSpPr/>
            <p:nvPr userDrawn="1"/>
          </p:nvSpPr>
          <p:spPr>
            <a:xfrm>
              <a:off x="495300" y="2362200"/>
              <a:ext cx="3429000" cy="3467100"/>
            </a:xfrm>
            <a:prstGeom prst="rect">
              <a:avLst/>
            </a:prstGeom>
            <a:solidFill>
              <a:srgbClr val="E21A23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itle"/>
          <p:cNvSpPr>
            <a:spLocks noGrp="1"/>
          </p:cNvSpPr>
          <p:nvPr userDrawn="1">
            <p:ph type="ctrTitle" hasCustomPrompt="1"/>
          </p:nvPr>
        </p:nvSpPr>
        <p:spPr>
          <a:xfrm>
            <a:off x="621792" y="2608290"/>
            <a:ext cx="3035808" cy="139408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8" name="Subtitle"/>
          <p:cNvSpPr>
            <a:spLocks noGrp="1"/>
          </p:cNvSpPr>
          <p:nvPr userDrawn="1">
            <p:ph type="subTitle" idx="1" hasCustomPrompt="1"/>
          </p:nvPr>
        </p:nvSpPr>
        <p:spPr>
          <a:xfrm>
            <a:off x="621792" y="4069830"/>
            <a:ext cx="3035808" cy="8040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cxnSp>
        <p:nvCxnSpPr>
          <p:cNvPr id="9" name="MHE line separating subtitles from text">
            <a:extLst>
              <a:ext uri="{FF2B5EF4-FFF2-40B4-BE49-F238E27FC236}">
                <a16:creationId xmlns:a16="http://schemas.microsoft.com/office/drawing/2014/main" id="{EC86C884-D766-9149-B40E-B86A943DE6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3232" y="4919472"/>
            <a:ext cx="253288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21791" y="5096656"/>
            <a:ext cx="3043303" cy="569626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200" b="1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Extra Text</a:t>
            </a:r>
          </a:p>
        </p:txBody>
      </p:sp>
      <p:sp>
        <p:nvSpPr>
          <p:cNvPr id="3" name="Cover Placeholder">
            <a:extLst>
              <a:ext uri="{FF2B5EF4-FFF2-40B4-BE49-F238E27FC236}">
                <a16:creationId xmlns:a16="http://schemas.microsoft.com/office/drawing/2014/main" id="{67C61915-1FDF-4DF1-95F4-8BAC894B4DC1}"/>
              </a:ext>
            </a:extLst>
          </p:cNvPr>
          <p:cNvSpPr>
            <a:spLocks noGrp="1"/>
          </p:cNvSpPr>
          <p:nvPr userDrawn="1">
            <p:ph type="pic" sz="quarter" idx="11" hasCustomPrompt="1"/>
          </p:nvPr>
        </p:nvSpPr>
        <p:spPr>
          <a:xfrm>
            <a:off x="4572000" y="1450229"/>
            <a:ext cx="4229100" cy="497645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Optional: Include Cover Here</a:t>
            </a:r>
          </a:p>
        </p:txBody>
      </p:sp>
      <p:sp>
        <p:nvSpPr>
          <p:cNvPr id="2" name="Long Copyright">
            <a:extLst>
              <a:ext uri="{FF2B5EF4-FFF2-40B4-BE49-F238E27FC236}">
                <a16:creationId xmlns:a16="http://schemas.microsoft.com/office/drawing/2014/main" id="{F4607C07-D864-4A1A-8061-D12997CC50C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defTabSz="457200">
              <a:spcBef>
                <a:spcPct val="20000"/>
              </a:spcBef>
              <a:defRPr/>
            </a:pPr>
            <a:r>
              <a:rPr lang="en-US" dirty="0"/>
              <a:t>© &lt; add the year&gt; McGraw Hill, LLC. All rights reserved. Authorized only for instructor use in the classroom.</a:t>
            </a:r>
          </a:p>
          <a:p>
            <a:pPr defTabSz="457200">
              <a:spcBef>
                <a:spcPct val="20000"/>
              </a:spcBef>
              <a:defRPr/>
            </a:pPr>
            <a:r>
              <a:rPr lang="en-US" dirty="0"/>
              <a:t>No reproduction or further distribution permitted without the prior written consent of McGraw Hill, LLC.</a:t>
            </a:r>
          </a:p>
        </p:txBody>
      </p:sp>
    </p:spTree>
    <p:extLst>
      <p:ext uri="{BB962C8B-B14F-4D97-AF65-F5344CB8AC3E}">
        <p14:creationId xmlns:p14="http://schemas.microsoft.com/office/powerpoint/2010/main" val="2489068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20">
          <p15:clr>
            <a:srgbClr val="FBAE40"/>
          </p15:clr>
        </p15:guide>
        <p15:guide id="2" orient="horz" pos="3768">
          <p15:clr>
            <a:srgbClr val="FBAE40"/>
          </p15:clr>
        </p15:guide>
        <p15:guide id="3" pos="2664">
          <p15:clr>
            <a:srgbClr val="FBAE40"/>
          </p15:clr>
        </p15:guide>
        <p15:guide id="4" pos="2880">
          <p15:clr>
            <a:srgbClr val="FBAE40"/>
          </p15:clr>
        </p15:guide>
        <p15:guide id="5" pos="2472">
          <p15:clr>
            <a:srgbClr val="FBAE40"/>
          </p15:clr>
        </p15:guide>
        <p15:guide id="6" pos="312">
          <p15:clr>
            <a:srgbClr val="FBAE40"/>
          </p15:clr>
        </p15:guide>
        <p15:guide id="7" orient="horz" pos="1488">
          <p15:clr>
            <a:srgbClr val="FBAE40"/>
          </p15:clr>
        </p15:guide>
        <p15:guide id="8" orient="horz" pos="367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 W/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MHE Altered Background, fixed">
            <a:extLst>
              <a:ext uri="{FF2B5EF4-FFF2-40B4-BE49-F238E27FC236}">
                <a16:creationId xmlns:a16="http://schemas.microsoft.com/office/drawing/2014/main" id="{E2D8ACCF-E5FC-4FE9-9E84-B2A0A6B1E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42900" y="2095500"/>
            <a:ext cx="3886199" cy="3886199"/>
            <a:chOff x="342900" y="2095500"/>
            <a:chExt cx="3886199" cy="388619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2AD1ADE-6D88-5C48-9EEF-7E081C733011}"/>
                </a:ext>
              </a:extLst>
            </p:cNvPr>
            <p:cNvSpPr/>
            <p:nvPr userDrawn="1"/>
          </p:nvSpPr>
          <p:spPr>
            <a:xfrm>
              <a:off x="342900" y="2095500"/>
              <a:ext cx="3886199" cy="3886199"/>
            </a:xfrm>
            <a:prstGeom prst="rect">
              <a:avLst/>
            </a:prstGeom>
            <a:solidFill>
              <a:srgbClr val="9F2241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FE6DE48-1064-2849-AF2D-2E29711B1885}"/>
                </a:ext>
              </a:extLst>
            </p:cNvPr>
            <p:cNvSpPr/>
            <p:nvPr userDrawn="1"/>
          </p:nvSpPr>
          <p:spPr>
            <a:xfrm>
              <a:off x="495300" y="2362200"/>
              <a:ext cx="3429000" cy="3467100"/>
            </a:xfrm>
            <a:prstGeom prst="rect">
              <a:avLst/>
            </a:prstGeom>
            <a:solidFill>
              <a:srgbClr val="E21A23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itle"/>
          <p:cNvSpPr>
            <a:spLocks noGrp="1"/>
          </p:cNvSpPr>
          <p:nvPr userDrawn="1">
            <p:ph type="ctrTitle" hasCustomPrompt="1"/>
          </p:nvPr>
        </p:nvSpPr>
        <p:spPr>
          <a:xfrm>
            <a:off x="621792" y="2608290"/>
            <a:ext cx="3035808" cy="139408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8" name="Subtitle"/>
          <p:cNvSpPr>
            <a:spLocks noGrp="1"/>
          </p:cNvSpPr>
          <p:nvPr userDrawn="1">
            <p:ph type="subTitle" idx="1" hasCustomPrompt="1"/>
          </p:nvPr>
        </p:nvSpPr>
        <p:spPr>
          <a:xfrm>
            <a:off x="621792" y="4069830"/>
            <a:ext cx="3035808" cy="8040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cxnSp>
        <p:nvCxnSpPr>
          <p:cNvPr id="9" name="MHE line separating subtitles from text">
            <a:extLst>
              <a:ext uri="{FF2B5EF4-FFF2-40B4-BE49-F238E27FC236}">
                <a16:creationId xmlns:a16="http://schemas.microsoft.com/office/drawing/2014/main" id="{EC86C884-D766-9149-B40E-B86A943DE6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3232" y="4919472"/>
            <a:ext cx="253288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21791" y="5096656"/>
            <a:ext cx="3043303" cy="569626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200" b="1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Extra Text</a:t>
            </a:r>
          </a:p>
        </p:txBody>
      </p:sp>
      <p:sp>
        <p:nvSpPr>
          <p:cNvPr id="3" name="Cover Placeholder">
            <a:extLst>
              <a:ext uri="{FF2B5EF4-FFF2-40B4-BE49-F238E27FC236}">
                <a16:creationId xmlns:a16="http://schemas.microsoft.com/office/drawing/2014/main" id="{67C61915-1FDF-4DF1-95F4-8BAC894B4DC1}"/>
              </a:ext>
            </a:extLst>
          </p:cNvPr>
          <p:cNvSpPr>
            <a:spLocks noGrp="1"/>
          </p:cNvSpPr>
          <p:nvPr userDrawn="1">
            <p:ph type="pic" sz="quarter" idx="11" hasCustomPrompt="1"/>
          </p:nvPr>
        </p:nvSpPr>
        <p:spPr>
          <a:xfrm>
            <a:off x="4572000" y="1450229"/>
            <a:ext cx="4229100" cy="497645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Optional: Include Cover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FB06C8-11A0-4E73-A5CE-7801EB09116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66688" y="6426200"/>
            <a:ext cx="8505825" cy="3111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5159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20">
          <p15:clr>
            <a:srgbClr val="FBAE40"/>
          </p15:clr>
        </p15:guide>
        <p15:guide id="2" orient="horz" pos="3768">
          <p15:clr>
            <a:srgbClr val="FBAE40"/>
          </p15:clr>
        </p15:guide>
        <p15:guide id="3" pos="2664">
          <p15:clr>
            <a:srgbClr val="FBAE40"/>
          </p15:clr>
        </p15:guide>
        <p15:guide id="4" pos="2880">
          <p15:clr>
            <a:srgbClr val="FBAE40"/>
          </p15:clr>
        </p15:guide>
        <p15:guide id="5" pos="2472">
          <p15:clr>
            <a:srgbClr val="FBAE40"/>
          </p15:clr>
        </p15:guide>
        <p15:guide id="6" pos="312">
          <p15:clr>
            <a:srgbClr val="FBAE40"/>
          </p15:clr>
        </p15:guide>
        <p15:guide id="7" orient="horz" pos="1488">
          <p15:clr>
            <a:srgbClr val="FBAE40"/>
          </p15:clr>
        </p15:guide>
        <p15:guide id="8" orient="horz" pos="367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NO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MHE Official Background, fixed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1452559"/>
            <a:ext cx="9144000" cy="4982750"/>
            <a:chOff x="0" y="1521567"/>
            <a:chExt cx="9144000" cy="484643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3FD8DC8-1EF1-6B48-9F31-D9D254F85818}"/>
                </a:ext>
              </a:extLst>
            </p:cNvPr>
            <p:cNvSpPr/>
            <p:nvPr userDrawn="1"/>
          </p:nvSpPr>
          <p:spPr>
            <a:xfrm>
              <a:off x="0" y="1521567"/>
              <a:ext cx="9144000" cy="4846438"/>
            </a:xfrm>
            <a:prstGeom prst="rect">
              <a:avLst/>
            </a:prstGeom>
            <a:solidFill>
              <a:srgbClr val="720F11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500492E-5EBE-C745-8EEE-F17D4BB4582E}"/>
                </a:ext>
              </a:extLst>
            </p:cNvPr>
            <p:cNvSpPr/>
            <p:nvPr userDrawn="1"/>
          </p:nvSpPr>
          <p:spPr>
            <a:xfrm>
              <a:off x="185629" y="2001422"/>
              <a:ext cx="8493233" cy="4166364"/>
            </a:xfrm>
            <a:prstGeom prst="rect">
              <a:avLst/>
            </a:prstGeom>
            <a:solidFill>
              <a:srgbClr val="9F2241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D976C39-0B94-D44F-9108-A52DD0916B5A}"/>
                </a:ext>
              </a:extLst>
            </p:cNvPr>
            <p:cNvSpPr/>
            <p:nvPr userDrawn="1"/>
          </p:nvSpPr>
          <p:spPr>
            <a:xfrm>
              <a:off x="364385" y="2475809"/>
              <a:ext cx="7858340" cy="3513221"/>
            </a:xfrm>
            <a:prstGeom prst="rect">
              <a:avLst/>
            </a:prstGeom>
            <a:solidFill>
              <a:srgbClr val="E21A23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"/>
          <p:cNvSpPr>
            <a:spLocks noGrp="1"/>
          </p:cNvSpPr>
          <p:nvPr userDrawn="1">
            <p:ph type="ctrTitle"/>
          </p:nvPr>
        </p:nvSpPr>
        <p:spPr>
          <a:xfrm>
            <a:off x="777240" y="2985555"/>
            <a:ext cx="6521640" cy="873214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"/>
          <p:cNvSpPr>
            <a:spLocks noGrp="1"/>
          </p:cNvSpPr>
          <p:nvPr>
            <p:ph type="subTitle" idx="1"/>
          </p:nvPr>
        </p:nvSpPr>
        <p:spPr>
          <a:xfrm>
            <a:off x="782058" y="3986784"/>
            <a:ext cx="4297680" cy="51758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1" name="MHE line separating subtitles from text">
            <a:extLst>
              <a:ext uri="{FF2B5EF4-FFF2-40B4-BE49-F238E27FC236}">
                <a16:creationId xmlns:a16="http://schemas.microsoft.com/office/drawing/2014/main" id="{EC86C884-D766-9149-B40E-B86A943DE6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67202" y="4650037"/>
            <a:ext cx="357478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Placeholder"/>
          <p:cNvSpPr>
            <a:spLocks noGrp="1"/>
          </p:cNvSpPr>
          <p:nvPr>
            <p:ph type="body" sz="quarter" idx="10"/>
          </p:nvPr>
        </p:nvSpPr>
        <p:spPr>
          <a:xfrm>
            <a:off x="777240" y="4718304"/>
            <a:ext cx="4443413" cy="576185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Long Copyright">
            <a:extLst>
              <a:ext uri="{FF2B5EF4-FFF2-40B4-BE49-F238E27FC236}">
                <a16:creationId xmlns:a16="http://schemas.microsoft.com/office/drawing/2014/main" id="{54514DA3-A928-4CD1-BFAE-B5DF399C4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87064"/>
            <a:ext cx="9144000" cy="37093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defTabSz="457200">
              <a:spcBef>
                <a:spcPct val="20000"/>
              </a:spcBef>
              <a:defRPr/>
            </a:pPr>
            <a:r>
              <a:rPr lang="en-US" dirty="0"/>
              <a:t>© &lt; add the year&gt; McGraw Hill, LLC. All rights reserved. Authorized only for instructor use in the classroom.</a:t>
            </a:r>
          </a:p>
          <a:p>
            <a:pPr defTabSz="457200">
              <a:spcBef>
                <a:spcPct val="20000"/>
              </a:spcBef>
              <a:defRPr/>
            </a:pPr>
            <a:r>
              <a:rPr lang="en-US" dirty="0"/>
              <a:t>No reproduction or further distribution permitted without the prior written consent of McGraw Hill, LLC.</a:t>
            </a:r>
          </a:p>
        </p:txBody>
      </p:sp>
    </p:spTree>
    <p:extLst>
      <p:ext uri="{BB962C8B-B14F-4D97-AF65-F5344CB8AC3E}">
        <p14:creationId xmlns:p14="http://schemas.microsoft.com/office/powerpoint/2010/main" val="380643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59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NO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MHE altered Background, fixed">
            <a:extLst>
              <a:ext uri="{FF2B5EF4-FFF2-40B4-BE49-F238E27FC236}">
                <a16:creationId xmlns:a16="http://schemas.microsoft.com/office/drawing/2014/main" id="{7A14A7A9-A9D7-4A08-A24F-4D1C1F4C29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1446366"/>
            <a:ext cx="9143999" cy="4991100"/>
            <a:chOff x="0" y="1524000"/>
            <a:chExt cx="9143999" cy="49911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500492E-5EBE-C745-8EEE-F17D4BB4582E}"/>
                </a:ext>
              </a:extLst>
            </p:cNvPr>
            <p:cNvSpPr/>
            <p:nvPr userDrawn="1"/>
          </p:nvSpPr>
          <p:spPr>
            <a:xfrm>
              <a:off x="0" y="1524000"/>
              <a:ext cx="9143999" cy="4991100"/>
            </a:xfrm>
            <a:prstGeom prst="rect">
              <a:avLst/>
            </a:prstGeom>
            <a:solidFill>
              <a:srgbClr val="9F2241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D976C39-0B94-D44F-9108-A52DD0916B5A}"/>
                </a:ext>
              </a:extLst>
            </p:cNvPr>
            <p:cNvSpPr/>
            <p:nvPr userDrawn="1"/>
          </p:nvSpPr>
          <p:spPr>
            <a:xfrm>
              <a:off x="190500" y="2019300"/>
              <a:ext cx="8496300" cy="4267200"/>
            </a:xfrm>
            <a:prstGeom prst="rect">
              <a:avLst/>
            </a:prstGeom>
            <a:solidFill>
              <a:srgbClr val="E21A23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"/>
          <p:cNvSpPr>
            <a:spLocks noGrp="1"/>
          </p:cNvSpPr>
          <p:nvPr userDrawn="1">
            <p:ph type="ctrTitle"/>
          </p:nvPr>
        </p:nvSpPr>
        <p:spPr>
          <a:xfrm>
            <a:off x="567378" y="2593298"/>
            <a:ext cx="6980170" cy="1130559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"/>
          <p:cNvSpPr>
            <a:spLocks noGrp="1"/>
          </p:cNvSpPr>
          <p:nvPr userDrawn="1">
            <p:ph type="subTitle" idx="1"/>
          </p:nvPr>
        </p:nvSpPr>
        <p:spPr>
          <a:xfrm>
            <a:off x="567378" y="3807503"/>
            <a:ext cx="4542020" cy="71935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1" name="MHE line separating subtitles from text">
            <a:extLst>
              <a:ext uri="{FF2B5EF4-FFF2-40B4-BE49-F238E27FC236}">
                <a16:creationId xmlns:a16="http://schemas.microsoft.com/office/drawing/2014/main" id="{EC86C884-D766-9149-B40E-B86A943DE6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02310" y="4665027"/>
            <a:ext cx="357478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Placeholder"/>
          <p:cNvSpPr>
            <a:spLocks noGrp="1"/>
          </p:cNvSpPr>
          <p:nvPr userDrawn="1">
            <p:ph type="body" sz="quarter" idx="10"/>
          </p:nvPr>
        </p:nvSpPr>
        <p:spPr>
          <a:xfrm>
            <a:off x="567378" y="4770769"/>
            <a:ext cx="4443413" cy="576185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Long Copyright">
            <a:extLst>
              <a:ext uri="{FF2B5EF4-FFF2-40B4-BE49-F238E27FC236}">
                <a16:creationId xmlns:a16="http://schemas.microsoft.com/office/drawing/2014/main" id="{54514DA3-A928-4CD1-BFAE-B5DF399C4B36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0" y="6487064"/>
            <a:ext cx="9144000" cy="37093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defTabSz="457200">
              <a:spcBef>
                <a:spcPct val="20000"/>
              </a:spcBef>
              <a:defRPr/>
            </a:pPr>
            <a:r>
              <a:rPr lang="en-US" dirty="0"/>
              <a:t>© &lt; add the year&gt; McGraw Hill, LLC. All rights reserved. Authorized only for instructor use in the classroom.</a:t>
            </a:r>
          </a:p>
          <a:p>
            <a:pPr defTabSz="457200">
              <a:spcBef>
                <a:spcPct val="20000"/>
              </a:spcBef>
              <a:defRPr/>
            </a:pPr>
            <a:r>
              <a:rPr lang="en-US" dirty="0"/>
              <a:t>No reproduction or further distribution permitted without the prior written consent of McGraw Hill, LLC.</a:t>
            </a:r>
          </a:p>
        </p:txBody>
      </p:sp>
    </p:spTree>
    <p:extLst>
      <p:ext uri="{BB962C8B-B14F-4D97-AF65-F5344CB8AC3E}">
        <p14:creationId xmlns:p14="http://schemas.microsoft.com/office/powerpoint/2010/main" val="12338955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72">
          <p15:clr>
            <a:srgbClr val="FBAE40"/>
          </p15:clr>
        </p15:guide>
        <p15:guide id="2" orient="horz" pos="3960">
          <p15:clr>
            <a:srgbClr val="FBAE40"/>
          </p15:clr>
        </p15:guide>
        <p15:guide id="3" pos="120">
          <p15:clr>
            <a:srgbClr val="FBAE40"/>
          </p15:clr>
        </p15:guide>
        <p15:guide id="4" pos="5472">
          <p15:clr>
            <a:srgbClr val="FBAE40"/>
          </p15:clr>
        </p15:guide>
        <p15:guide id="5" orient="horz" pos="226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Main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233546"/>
            <a:ext cx="8458200" cy="82111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276709"/>
            <a:ext cx="8458200" cy="497169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Appendix Link">
            <a:extLst>
              <a:ext uri="{FF2B5EF4-FFF2-40B4-BE49-F238E27FC236}">
                <a16:creationId xmlns:a16="http://schemas.microsoft.com/office/drawing/2014/main" id="{24E3FC7A-8095-4466-BF43-4B6D04A5D88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69347" y="6324600"/>
            <a:ext cx="2405307" cy="190500"/>
          </a:xfrm>
        </p:spPr>
        <p:txBody>
          <a:bodyPr anchor="b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en-US" dirty="0"/>
              <a:t>Add text alternative link, if needed.</a:t>
            </a:r>
          </a:p>
        </p:txBody>
      </p:sp>
      <p:sp>
        <p:nvSpPr>
          <p:cNvPr id="9" name="Image Credit">
            <a:extLst>
              <a:ext uri="{FF2B5EF4-FFF2-40B4-BE49-F238E27FC236}">
                <a16:creationId xmlns:a16="http://schemas.microsoft.com/office/drawing/2014/main" id="{29651301-3A88-4CBC-9B7F-A569599DC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62099" y="6684963"/>
            <a:ext cx="6972301" cy="173037"/>
          </a:xfrm>
        </p:spPr>
        <p:txBody>
          <a:bodyPr anchor="ctr">
            <a:no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  <a:lvl2pPr algn="r">
              <a:defRPr sz="900"/>
            </a:lvl2pPr>
            <a:lvl3pPr algn="r">
              <a:defRPr sz="900"/>
            </a:lvl3pPr>
            <a:lvl4pPr algn="r">
              <a:defRPr sz="900"/>
            </a:lvl4pPr>
            <a:lvl5pPr algn="r">
              <a:defRPr sz="900"/>
            </a:lvl5pPr>
          </a:lstStyle>
          <a:p>
            <a:pPr lvl="0"/>
            <a:r>
              <a:rPr lang="en-US" dirty="0"/>
              <a:t>Insert Image Credit Here</a:t>
            </a:r>
          </a:p>
        </p:txBody>
      </p:sp>
      <p:sp>
        <p:nvSpPr>
          <p:cNvPr id="3" name="Slide Number Placeholder">
            <a:extLst>
              <a:ext uri="{FF2B5EF4-FFF2-40B4-BE49-F238E27FC236}">
                <a16:creationId xmlns:a16="http://schemas.microsoft.com/office/drawing/2014/main" id="{745DF60F-BF33-428F-883B-9C19F83780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51E55-6873-49E2-B8D5-2F265E6F19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0858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360" userDrawn="1">
          <p15:clr>
            <a:srgbClr val="FBAE40"/>
          </p15:clr>
        </p15:guide>
        <p15:guide id="3" pos="264" userDrawn="1">
          <p15:clr>
            <a:srgbClr val="FBAE40"/>
          </p15:clr>
        </p15:guide>
        <p15:guide id="4" orient="horz" pos="21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Horizontal Main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233546"/>
            <a:ext cx="8458200" cy="82111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276709"/>
            <a:ext cx="8458200" cy="283809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2D170F-7AF9-40BB-A11B-08474DF5C3A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900" y="4343400"/>
            <a:ext cx="8458200" cy="1905000"/>
          </a:xfrm>
        </p:spPr>
        <p:txBody>
          <a:bodyPr/>
          <a:lstStyle>
            <a:lvl1pPr>
              <a:defRPr/>
            </a:lvl1pPr>
            <a:lvl4pPr marL="455613" indent="0">
              <a:buNone/>
              <a:defRPr/>
            </a:lvl4pPr>
          </a:lstStyle>
          <a:p>
            <a:pPr lvl="0"/>
            <a:r>
              <a:rPr lang="en-US" dirty="0"/>
              <a:t>Slide Content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Appendix Link">
            <a:extLst>
              <a:ext uri="{FF2B5EF4-FFF2-40B4-BE49-F238E27FC236}">
                <a16:creationId xmlns:a16="http://schemas.microsoft.com/office/drawing/2014/main" id="{24E3FC7A-8095-4466-BF43-4B6D04A5D88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69564" y="6324600"/>
            <a:ext cx="2404872" cy="190500"/>
          </a:xfrm>
        </p:spPr>
        <p:txBody>
          <a:bodyPr anchor="b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en-US" dirty="0"/>
              <a:t>Add text alternative link, if needed.</a:t>
            </a:r>
          </a:p>
        </p:txBody>
      </p:sp>
      <p:sp>
        <p:nvSpPr>
          <p:cNvPr id="9" name="Image Credit">
            <a:extLst>
              <a:ext uri="{FF2B5EF4-FFF2-40B4-BE49-F238E27FC236}">
                <a16:creationId xmlns:a16="http://schemas.microsoft.com/office/drawing/2014/main" id="{29651301-3A88-4CBC-9B7F-A569599DC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62100" y="6684963"/>
            <a:ext cx="6972300" cy="173037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800" dirty="0">
                <a:solidFill>
                  <a:schemeClr val="tx1"/>
                </a:solidFill>
              </a:defRPr>
            </a:lvl1pPr>
          </a:lstStyle>
          <a:p>
            <a:pPr lvl="0" algn="r"/>
            <a:r>
              <a:rPr lang="en-US" dirty="0"/>
              <a:t>Insert Image Credit Here</a:t>
            </a:r>
          </a:p>
        </p:txBody>
      </p:sp>
      <p:sp>
        <p:nvSpPr>
          <p:cNvPr id="3" name="Slide Number Placeholder">
            <a:extLst>
              <a:ext uri="{FF2B5EF4-FFF2-40B4-BE49-F238E27FC236}">
                <a16:creationId xmlns:a16="http://schemas.microsoft.com/office/drawing/2014/main" id="{745DF60F-BF33-428F-883B-9C19F83780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51E55-6873-49E2-B8D5-2F265E6F19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933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 userDrawn="1">
          <p15:clr>
            <a:srgbClr val="FBAE40"/>
          </p15:clr>
        </p15:guide>
        <p15:guide id="2" orient="horz" pos="273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mparison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233546"/>
            <a:ext cx="8458200" cy="82111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276709"/>
            <a:ext cx="4076700" cy="497169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2D170F-7AF9-40BB-A11B-08474DF5C3A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724400" y="1257300"/>
            <a:ext cx="4076700" cy="4991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Content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Appendix Link">
            <a:extLst>
              <a:ext uri="{FF2B5EF4-FFF2-40B4-BE49-F238E27FC236}">
                <a16:creationId xmlns:a16="http://schemas.microsoft.com/office/drawing/2014/main" id="{24E3FC7A-8095-4466-BF43-4B6D04A5D88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69564" y="6324600"/>
            <a:ext cx="2404872" cy="190500"/>
          </a:xfrm>
        </p:spPr>
        <p:txBody>
          <a:bodyPr anchor="b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en-US" dirty="0"/>
              <a:t>Add text alternative link, if needed.</a:t>
            </a:r>
          </a:p>
        </p:txBody>
      </p:sp>
      <p:sp>
        <p:nvSpPr>
          <p:cNvPr id="9" name="Image Credit">
            <a:extLst>
              <a:ext uri="{FF2B5EF4-FFF2-40B4-BE49-F238E27FC236}">
                <a16:creationId xmlns:a16="http://schemas.microsoft.com/office/drawing/2014/main" id="{29651301-3A88-4CBC-9B7F-A569599DC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62099" y="6684963"/>
            <a:ext cx="6972301" cy="173037"/>
          </a:xfrm>
        </p:spPr>
        <p:txBody>
          <a:bodyPr anchor="ctr">
            <a:no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  <a:lvl2pPr algn="r">
              <a:defRPr sz="900"/>
            </a:lvl2pPr>
            <a:lvl3pPr algn="r">
              <a:defRPr sz="900"/>
            </a:lvl3pPr>
            <a:lvl4pPr algn="r">
              <a:defRPr sz="900"/>
            </a:lvl4pPr>
            <a:lvl5pPr algn="r">
              <a:defRPr sz="900"/>
            </a:lvl5pPr>
          </a:lstStyle>
          <a:p>
            <a:pPr lvl="0"/>
            <a:r>
              <a:rPr lang="en-US" dirty="0"/>
              <a:t>Insert Image Credit Here</a:t>
            </a:r>
          </a:p>
        </p:txBody>
      </p:sp>
      <p:sp>
        <p:nvSpPr>
          <p:cNvPr id="3" name="Slide Number Placeholder">
            <a:extLst>
              <a:ext uri="{FF2B5EF4-FFF2-40B4-BE49-F238E27FC236}">
                <a16:creationId xmlns:a16="http://schemas.microsoft.com/office/drawing/2014/main" id="{745DF60F-BF33-428F-883B-9C19F83780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51E55-6873-49E2-B8D5-2F265E6F19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8157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orient="horz" pos="2736">
          <p15:clr>
            <a:srgbClr val="FBAE40"/>
          </p15:clr>
        </p15:guide>
        <p15:guide id="3" pos="2880">
          <p15:clr>
            <a:srgbClr val="FBAE40"/>
          </p15:clr>
        </p15:guide>
        <p15:guide id="4" pos="2976">
          <p15:clr>
            <a:srgbClr val="FBAE40"/>
          </p15:clr>
        </p15:guide>
        <p15:guide id="5" pos="278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Main One Second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233546"/>
            <a:ext cx="8458200" cy="82111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276709"/>
            <a:ext cx="5791200" cy="497169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2D170F-7AF9-40BB-A11B-08474DF5C3A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418052" y="1257300"/>
            <a:ext cx="2383047" cy="4991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Content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Appendix Link">
            <a:extLst>
              <a:ext uri="{FF2B5EF4-FFF2-40B4-BE49-F238E27FC236}">
                <a16:creationId xmlns:a16="http://schemas.microsoft.com/office/drawing/2014/main" id="{24E3FC7A-8095-4466-BF43-4B6D04A5D88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69564" y="6324600"/>
            <a:ext cx="2404872" cy="190500"/>
          </a:xfrm>
        </p:spPr>
        <p:txBody>
          <a:bodyPr anchor="b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 lvl="0"/>
            <a:r>
              <a:rPr lang="en-US" dirty="0"/>
              <a:t>Add text alternative link, if needed.</a:t>
            </a:r>
          </a:p>
        </p:txBody>
      </p:sp>
      <p:sp>
        <p:nvSpPr>
          <p:cNvPr id="9" name="Image Credit">
            <a:extLst>
              <a:ext uri="{FF2B5EF4-FFF2-40B4-BE49-F238E27FC236}">
                <a16:creationId xmlns:a16="http://schemas.microsoft.com/office/drawing/2014/main" id="{29651301-3A88-4CBC-9B7F-A569599DC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62101" y="6684963"/>
            <a:ext cx="6972299" cy="173037"/>
          </a:xfrm>
        </p:spPr>
        <p:txBody>
          <a:bodyPr anchor="ctr">
            <a:no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  <a:lvl2pPr algn="r">
              <a:defRPr sz="900"/>
            </a:lvl2pPr>
            <a:lvl3pPr algn="r">
              <a:defRPr sz="900"/>
            </a:lvl3pPr>
            <a:lvl4pPr algn="r">
              <a:defRPr sz="900"/>
            </a:lvl4pPr>
            <a:lvl5pPr algn="r">
              <a:defRPr sz="900"/>
            </a:lvl5pPr>
          </a:lstStyle>
          <a:p>
            <a:pPr lvl="0"/>
            <a:r>
              <a:rPr lang="en-US" dirty="0"/>
              <a:t>Insert Image Credit Here</a:t>
            </a:r>
          </a:p>
        </p:txBody>
      </p:sp>
      <p:sp>
        <p:nvSpPr>
          <p:cNvPr id="3" name="Slide Number Placeholder">
            <a:extLst>
              <a:ext uri="{FF2B5EF4-FFF2-40B4-BE49-F238E27FC236}">
                <a16:creationId xmlns:a16="http://schemas.microsoft.com/office/drawing/2014/main" id="{745DF60F-BF33-428F-883B-9C19F83780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51E55-6873-49E2-B8D5-2F265E6F19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9627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orient="horz" pos="2736">
          <p15:clr>
            <a:srgbClr val="FBAE40"/>
          </p15:clr>
        </p15:guide>
        <p15:guide id="4" pos="4032" userDrawn="1">
          <p15:clr>
            <a:srgbClr val="FBAE40"/>
          </p15:clr>
        </p15:guide>
        <p15:guide id="5" pos="386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GH logo">
            <a:extLst>
              <a:ext uri="{FF2B5EF4-FFF2-40B4-BE49-F238E27FC236}">
                <a16:creationId xmlns:a16="http://schemas.microsoft.com/office/drawing/2014/main" id="{BF372B49-B6F5-4826-B4F8-2F8A4FFF889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06" y="283845"/>
            <a:ext cx="999514" cy="999514"/>
          </a:xfrm>
          <a:prstGeom prst="rect">
            <a:avLst/>
          </a:prstGeom>
        </p:spPr>
      </p:pic>
      <p:sp>
        <p:nvSpPr>
          <p:cNvPr id="3" name="MGH Tagline">
            <a:extLst>
              <a:ext uri="{FF2B5EF4-FFF2-40B4-BE49-F238E27FC236}">
                <a16:creationId xmlns:a16="http://schemas.microsoft.com/office/drawing/2014/main" id="{70E12349-CEA7-4006-B6E3-3E283BDBD258}"/>
              </a:ext>
            </a:extLst>
          </p:cNvPr>
          <p:cNvSpPr txBox="1"/>
          <p:nvPr userDrawn="1"/>
        </p:nvSpPr>
        <p:spPr>
          <a:xfrm>
            <a:off x="5060273" y="337349"/>
            <a:ext cx="3873993" cy="338554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spc="4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Because learning changes everything.</a:t>
            </a:r>
            <a:r>
              <a:rPr lang="en-US" sz="1050" spc="40" baseline="60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®</a:t>
            </a:r>
            <a:endParaRPr lang="en-US" sz="1600" spc="40" baseline="60000" dirty="0"/>
          </a:p>
        </p:txBody>
      </p:sp>
      <p:sp>
        <p:nvSpPr>
          <p:cNvPr id="5" name="Long Copyright"/>
          <p:cNvSpPr>
            <a:spLocks noGrp="1"/>
          </p:cNvSpPr>
          <p:nvPr>
            <p:ph type="ftr" sz="quarter" idx="3"/>
          </p:nvPr>
        </p:nvSpPr>
        <p:spPr>
          <a:xfrm>
            <a:off x="0" y="6478439"/>
            <a:ext cx="9144000" cy="379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pPr defTabSz="457200">
              <a:spcBef>
                <a:spcPct val="20000"/>
              </a:spcBef>
              <a:defRPr/>
            </a:pPr>
            <a:r>
              <a:rPr lang="en-US" dirty="0"/>
              <a:t>Add long copyright</a:t>
            </a:r>
          </a:p>
        </p:txBody>
      </p:sp>
      <p:sp>
        <p:nvSpPr>
          <p:cNvPr id="8" name="MGH Yellow Line">
            <a:extLst>
              <a:ext uri="{FF2B5EF4-FFF2-40B4-BE49-F238E27FC236}">
                <a16:creationId xmlns:a16="http://schemas.microsoft.com/office/drawing/2014/main" id="{86E6E250-D1F9-6444-A77C-4DC8C64A9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432547"/>
            <a:ext cx="9144000" cy="545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45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704" r:id="rId3"/>
    <p:sldLayoutId id="2147483682" r:id="rId4"/>
    <p:sldLayoutId id="2147483683" r:id="rId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230188" indent="-228600" algn="l" defTabSz="914400" rtl="0" eaLnBrk="1" latinLnBrk="0" hangingPunct="1">
        <a:lnSpc>
          <a:spcPct val="100000"/>
        </a:lnSpc>
        <a:spcBef>
          <a:spcPts val="800"/>
        </a:spcBef>
        <a:buClrTx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460375" indent="-2286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455613" indent="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685800" indent="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0">
          <p15:clr>
            <a:srgbClr val="F26B43"/>
          </p15:clr>
        </p15:guide>
        <p15:guide id="2" orient="horz" pos="192">
          <p15:clr>
            <a:srgbClr val="F26B43"/>
          </p15:clr>
        </p15:guide>
        <p15:guide id="5" pos="2880">
          <p15:clr>
            <a:srgbClr val="F26B43"/>
          </p15:clr>
        </p15:guide>
        <p15:guide id="6" pos="216">
          <p15:clr>
            <a:srgbClr val="F26B43"/>
          </p15:clr>
        </p15:guide>
        <p15:guide id="7" pos="5544">
          <p15:clr>
            <a:srgbClr val="F26B43"/>
          </p15:clr>
        </p15:guide>
        <p15:guide id="9" orient="horz" pos="4211">
          <p15:clr>
            <a:srgbClr val="F26B43"/>
          </p15:clr>
        </p15:guide>
        <p15:guide id="10" orient="horz" pos="960">
          <p15:clr>
            <a:srgbClr val="F26B43"/>
          </p15:clr>
        </p15:guide>
        <p15:guide id="11" orient="horz" pos="410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">
            <a:extLst>
              <a:ext uri="{FF2B5EF4-FFF2-40B4-BE49-F238E27FC236}">
                <a16:creationId xmlns:a16="http://schemas.microsoft.com/office/drawing/2014/main" id="{881C4C4E-EEEF-442A-AE3B-63C7E062F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36257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 goes here</a:t>
            </a:r>
          </a:p>
        </p:txBody>
      </p:sp>
      <p:sp>
        <p:nvSpPr>
          <p:cNvPr id="5" name="Text Placeholder">
            <a:extLst>
              <a:ext uri="{FF2B5EF4-FFF2-40B4-BE49-F238E27FC236}">
                <a16:creationId xmlns:a16="http://schemas.microsoft.com/office/drawing/2014/main" id="{4F2C87DD-ADFA-433D-B7C8-4E9E42BC9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900" y="1273877"/>
            <a:ext cx="8458200" cy="4944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MGH Yellow Line">
            <a:extLst>
              <a:ext uri="{FF2B5EF4-FFF2-40B4-BE49-F238E27FC236}">
                <a16:creationId xmlns:a16="http://schemas.microsoft.com/office/drawing/2014/main" id="{86E6E250-D1F9-6444-A77C-4DC8C64A9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22319"/>
            <a:ext cx="9144000" cy="545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Short Copyright">
            <a:extLst>
              <a:ext uri="{FF2B5EF4-FFF2-40B4-BE49-F238E27FC236}">
                <a16:creationId xmlns:a16="http://schemas.microsoft.com/office/drawing/2014/main" id="{36838A37-515E-4F5C-BF9F-CE51891A9C27}"/>
              </a:ext>
            </a:extLst>
          </p:cNvPr>
          <p:cNvSpPr txBox="1"/>
          <p:nvPr userDrawn="1"/>
        </p:nvSpPr>
        <p:spPr>
          <a:xfrm>
            <a:off x="215658" y="6664280"/>
            <a:ext cx="1233578" cy="215444"/>
          </a:xfrm>
          <a:prstGeom prst="rect">
            <a:avLst/>
          </a:prstGeom>
          <a:noFill/>
        </p:spPr>
        <p:txBody>
          <a:bodyPr wrap="square" lIns="45720" rIns="45720" rtlCol="0" anchor="ctr">
            <a:spAutoFit/>
          </a:bodyPr>
          <a:lstStyle/>
          <a:p>
            <a:r>
              <a:rPr lang="en-US" sz="800" b="0" dirty="0">
                <a:solidFill>
                  <a:schemeClr val="tx1"/>
                </a:solidFill>
              </a:rPr>
              <a:t>© McGraw Hill, LLC</a:t>
            </a:r>
          </a:p>
        </p:txBody>
      </p:sp>
      <p:sp>
        <p:nvSpPr>
          <p:cNvPr id="12" name="Slide Number Placeholder">
            <a:extLst>
              <a:ext uri="{FF2B5EF4-FFF2-40B4-BE49-F238E27FC236}">
                <a16:creationId xmlns:a16="http://schemas.microsoft.com/office/drawing/2014/main" id="{C2E4AF62-4201-4F5D-966F-4A59CD13C9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26412" y="6673531"/>
            <a:ext cx="355840" cy="161396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68151E55-6873-49E2-B8D5-2F265E6F19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56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9" r:id="rId3"/>
    <p:sldLayoutId id="2147483695" r:id="rId4"/>
    <p:sldLayoutId id="2147483696" r:id="rId5"/>
    <p:sldLayoutId id="2147483697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344488" indent="-342900" algn="l" defTabSz="91440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ClrTx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517525" indent="-285750" algn="l" defTabSz="91440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741363" indent="-285750" algn="l" defTabSz="91440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1550" indent="-28575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192">
          <p15:clr>
            <a:srgbClr val="F26B43"/>
          </p15:clr>
        </p15:guide>
        <p15:guide id="6" pos="216">
          <p15:clr>
            <a:srgbClr val="F26B43"/>
          </p15:clr>
        </p15:guide>
        <p15:guide id="7" pos="5544">
          <p15:clr>
            <a:srgbClr val="F26B43"/>
          </p15:clr>
        </p15:guide>
        <p15:guide id="9" orient="horz" pos="4211">
          <p15:clr>
            <a:srgbClr val="F26B43"/>
          </p15:clr>
        </p15:guide>
        <p15:guide id="10" orient="horz" pos="624" userDrawn="1">
          <p15:clr>
            <a:srgbClr val="F26B43"/>
          </p15:clr>
        </p15:guide>
        <p15:guide id="11" orient="horz" pos="4104">
          <p15:clr>
            <a:srgbClr val="F26B43"/>
          </p15:clr>
        </p15:guide>
        <p15:guide id="12" orient="horz" pos="864" userDrawn="1">
          <p15:clr>
            <a:srgbClr val="F26B43"/>
          </p15:clr>
        </p15:guide>
        <p15:guide id="13" orient="horz" pos="360" userDrawn="1">
          <p15:clr>
            <a:srgbClr val="F26B43"/>
          </p15:clr>
        </p15:guide>
        <p15:guide id="14" orient="horz" pos="3936" userDrawn="1">
          <p15:clr>
            <a:srgbClr val="F26B43"/>
          </p15:clr>
        </p15:guide>
        <p15:guide id="15" pos="984" userDrawn="1">
          <p15:clr>
            <a:srgbClr val="F26B43"/>
          </p15:clr>
        </p15:guide>
        <p15:guide id="16" pos="5376" userDrawn="1">
          <p15:clr>
            <a:srgbClr val="F26B43"/>
          </p15:clr>
        </p15:guide>
        <p15:guide id="17" pos="26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95691"/>
            <a:ext cx="9144000" cy="3623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Add long copyright line here</a:t>
            </a:r>
            <a:endParaRPr lang="en-US" dirty="0"/>
          </a:p>
        </p:txBody>
      </p:sp>
      <p:sp>
        <p:nvSpPr>
          <p:cNvPr id="6" name="MGH Yellow Line">
            <a:extLst>
              <a:ext uri="{FF2B5EF4-FFF2-40B4-BE49-F238E27FC236}">
                <a16:creationId xmlns:a16="http://schemas.microsoft.com/office/drawing/2014/main" id="{F20163A4-4644-4B17-9C8A-EF42A992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432547"/>
            <a:ext cx="9144000" cy="545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99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05" r:id="rId2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6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marR="0" indent="0" algn="ctr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30188" indent="-228600" algn="l" defTabSz="914400" rtl="0" eaLnBrk="1" latinLnBrk="0" hangingPunct="1">
        <a:lnSpc>
          <a:spcPct val="100000"/>
        </a:lnSpc>
        <a:spcBef>
          <a:spcPts val="800"/>
        </a:spcBef>
        <a:buClrTx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460375" indent="-2286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455613" indent="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685800" indent="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0">
          <p15:clr>
            <a:srgbClr val="F26B43"/>
          </p15:clr>
        </p15:guide>
        <p15:guide id="2" orient="horz" pos="192">
          <p15:clr>
            <a:srgbClr val="F26B43"/>
          </p15:clr>
        </p15:guide>
        <p15:guide id="5" pos="2112" userDrawn="1">
          <p15:clr>
            <a:srgbClr val="F26B43"/>
          </p15:clr>
        </p15:guide>
        <p15:guide id="6" pos="216">
          <p15:clr>
            <a:srgbClr val="F26B43"/>
          </p15:clr>
        </p15:guide>
        <p15:guide id="7" pos="5544">
          <p15:clr>
            <a:srgbClr val="F26B43"/>
          </p15:clr>
        </p15:guide>
        <p15:guide id="9" orient="horz" pos="4211">
          <p15:clr>
            <a:srgbClr val="F26B43"/>
          </p15:clr>
        </p15:guide>
        <p15:guide id="10" orient="horz" pos="624" userDrawn="1">
          <p15:clr>
            <a:srgbClr val="F26B43"/>
          </p15:clr>
        </p15:guide>
        <p15:guide id="11" orient="horz" pos="4104">
          <p15:clr>
            <a:srgbClr val="F26B43"/>
          </p15:clr>
        </p15:guide>
        <p15:guide id="12" orient="horz" pos="2160" userDrawn="1">
          <p15:clr>
            <a:srgbClr val="F26B43"/>
          </p15:clr>
        </p15:guide>
        <p15:guide id="13" pos="3648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">
            <a:extLst>
              <a:ext uri="{FF2B5EF4-FFF2-40B4-BE49-F238E27FC236}">
                <a16:creationId xmlns:a16="http://schemas.microsoft.com/office/drawing/2014/main" id="{BEB99B55-73FB-42B4-93ED-C5E818675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901" y="1976546"/>
            <a:ext cx="648059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Slide Content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sp>
        <p:nvSpPr>
          <p:cNvPr id="8" name="MGH Yellow Line">
            <a:extLst>
              <a:ext uri="{FF2B5EF4-FFF2-40B4-BE49-F238E27FC236}">
                <a16:creationId xmlns:a16="http://schemas.microsoft.com/office/drawing/2014/main" id="{86E6E250-D1F9-6444-A77C-4DC8C64A9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22319"/>
            <a:ext cx="9144000" cy="545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Short Copyright">
            <a:extLst>
              <a:ext uri="{FF2B5EF4-FFF2-40B4-BE49-F238E27FC236}">
                <a16:creationId xmlns:a16="http://schemas.microsoft.com/office/drawing/2014/main" id="{36838A37-515E-4F5C-BF9F-CE51891A9C27}"/>
              </a:ext>
            </a:extLst>
          </p:cNvPr>
          <p:cNvSpPr txBox="1"/>
          <p:nvPr userDrawn="1"/>
        </p:nvSpPr>
        <p:spPr>
          <a:xfrm>
            <a:off x="224279" y="6660234"/>
            <a:ext cx="1285344" cy="215444"/>
          </a:xfrm>
          <a:prstGeom prst="rect">
            <a:avLst/>
          </a:prstGeom>
          <a:noFill/>
        </p:spPr>
        <p:txBody>
          <a:bodyPr wrap="square" lIns="45720" rIns="45720" rtlCol="0" anchor="ctr">
            <a:spAutoFit/>
          </a:bodyPr>
          <a:lstStyle/>
          <a:p>
            <a:r>
              <a:rPr lang="en-US" sz="800" b="0" dirty="0">
                <a:solidFill>
                  <a:schemeClr val="tx1"/>
                </a:solidFill>
              </a:rPr>
              <a:t>© McGraw Hill, LLC</a:t>
            </a:r>
          </a:p>
        </p:txBody>
      </p:sp>
      <p:sp>
        <p:nvSpPr>
          <p:cNvPr id="12" name="Slide Number Placeholder">
            <a:extLst>
              <a:ext uri="{FF2B5EF4-FFF2-40B4-BE49-F238E27FC236}">
                <a16:creationId xmlns:a16="http://schemas.microsoft.com/office/drawing/2014/main" id="{C2E4AF62-4201-4F5D-966F-4A59CD13C9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37202" y="6682314"/>
            <a:ext cx="342900" cy="143831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lang="en-US" sz="800" smtClean="0">
                <a:solidFill>
                  <a:schemeClr val="tx1"/>
                </a:solidFill>
              </a:defRPr>
            </a:lvl1pPr>
          </a:lstStyle>
          <a:p>
            <a:fld id="{68151E55-6873-49E2-B8D5-2F265E6F197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MGH Shape">
            <a:extLst>
              <a:ext uri="{FF2B5EF4-FFF2-40B4-BE49-F238E27FC236}">
                <a16:creationId xmlns:a16="http://schemas.microsoft.com/office/drawing/2014/main" id="{B719ECBD-8119-4217-9D58-2638FA436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622742" y="0"/>
            <a:ext cx="2521258" cy="6623843"/>
            <a:chOff x="3491346" y="0"/>
            <a:chExt cx="2508933" cy="6367263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FCAD01AC-30CD-4728-B0FD-543493B2CE55}"/>
                </a:ext>
              </a:extLst>
            </p:cNvPr>
            <p:cNvSpPr/>
            <p:nvPr/>
          </p:nvSpPr>
          <p:spPr>
            <a:xfrm rot="10800000">
              <a:off x="5468761" y="1352709"/>
              <a:ext cx="531517" cy="1821241"/>
            </a:xfrm>
            <a:custGeom>
              <a:avLst/>
              <a:gdLst>
                <a:gd name="connsiteX0" fmla="*/ 0 w 531517"/>
                <a:gd name="connsiteY0" fmla="*/ 1821241 h 1821241"/>
                <a:gd name="connsiteX1" fmla="*/ 0 w 531517"/>
                <a:gd name="connsiteY1" fmla="*/ 0 h 1821241"/>
                <a:gd name="connsiteX2" fmla="*/ 531517 w 531517"/>
                <a:gd name="connsiteY2" fmla="*/ 672400 h 1821241"/>
                <a:gd name="connsiteX3" fmla="*/ 0 w 531517"/>
                <a:gd name="connsiteY3" fmla="*/ 1821241 h 1821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1517" h="1821241">
                  <a:moveTo>
                    <a:pt x="0" y="1821241"/>
                  </a:moveTo>
                  <a:lnTo>
                    <a:pt x="0" y="0"/>
                  </a:lnTo>
                  <a:lnTo>
                    <a:pt x="531517" y="672400"/>
                  </a:lnTo>
                  <a:lnTo>
                    <a:pt x="0" y="1821241"/>
                  </a:lnTo>
                  <a:close/>
                </a:path>
              </a:pathLst>
            </a:custGeom>
            <a:solidFill>
              <a:srgbClr val="9F22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9A51DD71-B849-456F-A479-25728C0B26F4}"/>
                </a:ext>
              </a:extLst>
            </p:cNvPr>
            <p:cNvSpPr/>
            <p:nvPr/>
          </p:nvSpPr>
          <p:spPr>
            <a:xfrm rot="10800000">
              <a:off x="3491346" y="0"/>
              <a:ext cx="2508932" cy="2501550"/>
            </a:xfrm>
            <a:custGeom>
              <a:avLst/>
              <a:gdLst>
                <a:gd name="connsiteX0" fmla="*/ 2508932 w 2508932"/>
                <a:gd name="connsiteY0" fmla="*/ 2501550 h 2501550"/>
                <a:gd name="connsiteX1" fmla="*/ 0 w 2508932"/>
                <a:gd name="connsiteY1" fmla="*/ 2501550 h 2501550"/>
                <a:gd name="connsiteX2" fmla="*/ 0 w 2508932"/>
                <a:gd name="connsiteY2" fmla="*/ 1148841 h 2501550"/>
                <a:gd name="connsiteX3" fmla="*/ 531517 w 2508932"/>
                <a:gd name="connsiteY3" fmla="*/ 0 h 2501550"/>
                <a:gd name="connsiteX4" fmla="*/ 2508932 w 2508932"/>
                <a:gd name="connsiteY4" fmla="*/ 2501550 h 2501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8932" h="2501550">
                  <a:moveTo>
                    <a:pt x="2508932" y="2501550"/>
                  </a:moveTo>
                  <a:lnTo>
                    <a:pt x="0" y="2501550"/>
                  </a:lnTo>
                  <a:lnTo>
                    <a:pt x="0" y="1148841"/>
                  </a:lnTo>
                  <a:lnTo>
                    <a:pt x="531517" y="0"/>
                  </a:lnTo>
                  <a:lnTo>
                    <a:pt x="2508932" y="2501550"/>
                  </a:lnTo>
                  <a:close/>
                </a:path>
              </a:pathLst>
            </a:custGeom>
            <a:solidFill>
              <a:srgbClr val="E2DF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CE349BEA-4244-4589-91D3-1DECC6AB1E90}"/>
                </a:ext>
              </a:extLst>
            </p:cNvPr>
            <p:cNvSpPr/>
            <p:nvPr/>
          </p:nvSpPr>
          <p:spPr>
            <a:xfrm rot="10800000">
              <a:off x="3680272" y="1352707"/>
              <a:ext cx="2320007" cy="5014556"/>
            </a:xfrm>
            <a:custGeom>
              <a:avLst/>
              <a:gdLst>
                <a:gd name="connsiteX0" fmla="*/ 0 w 2320007"/>
                <a:gd name="connsiteY0" fmla="*/ 5014556 h 5014556"/>
                <a:gd name="connsiteX1" fmla="*/ 0 w 2320007"/>
                <a:gd name="connsiteY1" fmla="*/ 0 h 5014556"/>
                <a:gd name="connsiteX2" fmla="*/ 2320007 w 2320007"/>
                <a:gd name="connsiteY2" fmla="*/ 0 h 5014556"/>
                <a:gd name="connsiteX3" fmla="*/ 531518 w 2320007"/>
                <a:gd name="connsiteY3" fmla="*/ 3865713 h 5014556"/>
                <a:gd name="connsiteX4" fmla="*/ 1 w 2320007"/>
                <a:gd name="connsiteY4" fmla="*/ 3193313 h 5014556"/>
                <a:gd name="connsiteX5" fmla="*/ 1 w 2320007"/>
                <a:gd name="connsiteY5" fmla="*/ 5014554 h 5014556"/>
                <a:gd name="connsiteX6" fmla="*/ 0 w 2320007"/>
                <a:gd name="connsiteY6" fmla="*/ 5014556 h 5014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20007" h="5014556">
                  <a:moveTo>
                    <a:pt x="0" y="5014556"/>
                  </a:moveTo>
                  <a:lnTo>
                    <a:pt x="0" y="0"/>
                  </a:lnTo>
                  <a:lnTo>
                    <a:pt x="2320007" y="0"/>
                  </a:lnTo>
                  <a:lnTo>
                    <a:pt x="531518" y="3865713"/>
                  </a:lnTo>
                  <a:lnTo>
                    <a:pt x="1" y="3193313"/>
                  </a:lnTo>
                  <a:lnTo>
                    <a:pt x="1" y="5014554"/>
                  </a:lnTo>
                  <a:lnTo>
                    <a:pt x="0" y="501455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2"/>
                </a:solidFill>
              </a:endParaRPr>
            </a:p>
          </p:txBody>
        </p:sp>
      </p:grpSp>
      <p:sp>
        <p:nvSpPr>
          <p:cNvPr id="13" name="Title Placeholder">
            <a:extLst>
              <a:ext uri="{FF2B5EF4-FFF2-40B4-BE49-F238E27FC236}">
                <a16:creationId xmlns:a16="http://schemas.microsoft.com/office/drawing/2014/main" id="{34622483-C344-43F3-82BE-D7AE2DFFF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36257"/>
            <a:ext cx="6073803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69055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8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1588" indent="0" algn="l" defTabSz="914400" rtl="0" eaLnBrk="1" latinLnBrk="0" hangingPunct="1">
        <a:lnSpc>
          <a:spcPct val="100000"/>
        </a:lnSpc>
        <a:spcBef>
          <a:spcPts val="800"/>
        </a:spcBef>
        <a:buClrTx/>
        <a:buFont typeface="Arial" panose="020B0604020202020204" pitchFamily="34" charset="0"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517525" indent="-28575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741363" indent="-28575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685800" indent="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0">
          <p15:clr>
            <a:srgbClr val="F26B43"/>
          </p15:clr>
        </p15:guide>
        <p15:guide id="2" orient="horz" pos="192">
          <p15:clr>
            <a:srgbClr val="F26B43"/>
          </p15:clr>
        </p15:guide>
        <p15:guide id="5" pos="5544" userDrawn="1">
          <p15:clr>
            <a:srgbClr val="F26B43"/>
          </p15:clr>
        </p15:guide>
        <p15:guide id="6" pos="216">
          <p15:clr>
            <a:srgbClr val="F26B43"/>
          </p15:clr>
        </p15:guide>
        <p15:guide id="7" pos="4296" userDrawn="1">
          <p15:clr>
            <a:srgbClr val="F26B43"/>
          </p15:clr>
        </p15:guide>
        <p15:guide id="9" orient="horz" pos="4211">
          <p15:clr>
            <a:srgbClr val="F26B43"/>
          </p15:clr>
        </p15:guide>
        <p15:guide id="10" orient="horz" pos="1248" userDrawn="1">
          <p15:clr>
            <a:srgbClr val="F26B43"/>
          </p15:clr>
        </p15:guide>
        <p15:guide id="11" orient="horz" pos="3984" userDrawn="1">
          <p15:clr>
            <a:srgbClr val="F26B43"/>
          </p15:clr>
        </p15:guide>
        <p15:guide id="12" orient="horz" pos="1656" userDrawn="1">
          <p15:clr>
            <a:srgbClr val="F26B43"/>
          </p15:clr>
        </p15:guide>
        <p15:guide id="13" pos="2980">
          <p15:clr>
            <a:srgbClr val="F26B43"/>
          </p15:clr>
        </p15:guide>
        <p15:guide id="14" orient="horz" pos="2260" userDrawn="1">
          <p15:clr>
            <a:srgbClr val="F26B43"/>
          </p15:clr>
        </p15:guide>
        <p15:guide id="15" pos="264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">
            <a:extLst>
              <a:ext uri="{FF2B5EF4-FFF2-40B4-BE49-F238E27FC236}">
                <a16:creationId xmlns:a16="http://schemas.microsoft.com/office/drawing/2014/main" id="{881C4C4E-EEEF-442A-AE3B-63C7E062F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36257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 goes here</a:t>
            </a:r>
          </a:p>
        </p:txBody>
      </p:sp>
      <p:sp>
        <p:nvSpPr>
          <p:cNvPr id="5" name="Text Placeholder">
            <a:extLst>
              <a:ext uri="{FF2B5EF4-FFF2-40B4-BE49-F238E27FC236}">
                <a16:creationId xmlns:a16="http://schemas.microsoft.com/office/drawing/2014/main" id="{4F2C87DD-ADFA-433D-B7C8-4E9E42BC9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900" y="1371599"/>
            <a:ext cx="8458200" cy="4876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MGH Yellow Line">
            <a:extLst>
              <a:ext uri="{FF2B5EF4-FFF2-40B4-BE49-F238E27FC236}">
                <a16:creationId xmlns:a16="http://schemas.microsoft.com/office/drawing/2014/main" id="{86E6E250-D1F9-6444-A77C-4DC8C64A9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22319"/>
            <a:ext cx="9144000" cy="545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Short Copyright">
            <a:extLst>
              <a:ext uri="{FF2B5EF4-FFF2-40B4-BE49-F238E27FC236}">
                <a16:creationId xmlns:a16="http://schemas.microsoft.com/office/drawing/2014/main" id="{36838A37-515E-4F5C-BF9F-CE51891A9C27}"/>
              </a:ext>
            </a:extLst>
          </p:cNvPr>
          <p:cNvSpPr txBox="1"/>
          <p:nvPr userDrawn="1"/>
        </p:nvSpPr>
        <p:spPr>
          <a:xfrm>
            <a:off x="215658" y="6664280"/>
            <a:ext cx="1233578" cy="215444"/>
          </a:xfrm>
          <a:prstGeom prst="rect">
            <a:avLst/>
          </a:prstGeom>
          <a:noFill/>
        </p:spPr>
        <p:txBody>
          <a:bodyPr wrap="square" lIns="45720" rIns="45720" rtlCol="0" anchor="ctr">
            <a:spAutoFit/>
          </a:bodyPr>
          <a:lstStyle/>
          <a:p>
            <a:r>
              <a:rPr lang="en-US" sz="800" b="0" dirty="0">
                <a:solidFill>
                  <a:schemeClr val="tx1"/>
                </a:solidFill>
              </a:rPr>
              <a:t>© McGraw Hill, LLC</a:t>
            </a:r>
          </a:p>
        </p:txBody>
      </p:sp>
      <p:sp>
        <p:nvSpPr>
          <p:cNvPr id="12" name="Slide Number Placeholder">
            <a:extLst>
              <a:ext uri="{FF2B5EF4-FFF2-40B4-BE49-F238E27FC236}">
                <a16:creationId xmlns:a16="http://schemas.microsoft.com/office/drawing/2014/main" id="{C2E4AF62-4201-4F5D-966F-4A59CD13C9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26412" y="6673531"/>
            <a:ext cx="355840" cy="161396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68151E55-6873-49E2-B8D5-2F265E6F19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09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344488" indent="-342900" algn="l" defTabSz="91440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ClrTx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517525" indent="-285750" algn="l" defTabSz="91440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741363" indent="-285750" algn="l" defTabSz="91440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1550" indent="-28575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192">
          <p15:clr>
            <a:srgbClr val="F26B43"/>
          </p15:clr>
        </p15:guide>
        <p15:guide id="6" pos="216">
          <p15:clr>
            <a:srgbClr val="F26B43"/>
          </p15:clr>
        </p15:guide>
        <p15:guide id="7" pos="5544">
          <p15:clr>
            <a:srgbClr val="F26B43"/>
          </p15:clr>
        </p15:guide>
        <p15:guide id="9" orient="horz" pos="4211">
          <p15:clr>
            <a:srgbClr val="F26B43"/>
          </p15:clr>
        </p15:guide>
        <p15:guide id="10" orient="horz" pos="624">
          <p15:clr>
            <a:srgbClr val="F26B43"/>
          </p15:clr>
        </p15:guide>
        <p15:guide id="11" orient="horz" pos="4104">
          <p15:clr>
            <a:srgbClr val="F26B43"/>
          </p15:clr>
        </p15:guide>
        <p15:guide id="12" orient="horz" pos="864">
          <p15:clr>
            <a:srgbClr val="F26B43"/>
          </p15:clr>
        </p15:guide>
        <p15:guide id="13" orient="horz" pos="360">
          <p15:clr>
            <a:srgbClr val="F26B43"/>
          </p15:clr>
        </p15:guide>
        <p15:guide id="14" orient="horz" pos="3936">
          <p15:clr>
            <a:srgbClr val="F26B43"/>
          </p15:clr>
        </p15:guide>
        <p15:guide id="15" pos="984">
          <p15:clr>
            <a:srgbClr val="F26B43"/>
          </p15:clr>
        </p15:guide>
        <p15:guide id="16" pos="5376">
          <p15:clr>
            <a:srgbClr val="F26B43"/>
          </p15:clr>
        </p15:guide>
        <p15:guide id="17" pos="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4C897A-4409-4F96-826A-7AE9F12819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noProof="0" dirty="0"/>
              <a:t>Chapter 1</a:t>
            </a:r>
            <a:endParaRPr lang="en-US" noProof="0" dirty="0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39DC5F79-D657-4B2E-8FAB-C143E5618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1792" y="4332064"/>
            <a:ext cx="2940805" cy="524944"/>
          </a:xfrm>
        </p:spPr>
        <p:txBody>
          <a:bodyPr/>
          <a:lstStyle/>
          <a:p>
            <a:r>
              <a:rPr lang="en-US" sz="1400" noProof="0" dirty="0"/>
              <a:t>Introduction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59F268B-4D44-410E-9686-AEB4FDBAB4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1791" y="5096655"/>
            <a:ext cx="3043303" cy="690097"/>
          </a:xfrm>
        </p:spPr>
        <p:txBody>
          <a:bodyPr/>
          <a:lstStyle/>
          <a:p>
            <a:r>
              <a:rPr lang="en-US" noProof="0" dirty="0"/>
              <a:t>Strategic Management of Technological Innovation, 7</a:t>
            </a:r>
            <a:r>
              <a:rPr lang="en-US" baseline="30000" noProof="0" dirty="0"/>
              <a:t>th</a:t>
            </a:r>
            <a:r>
              <a:rPr lang="en-US" noProof="0" dirty="0"/>
              <a:t> Edition</a:t>
            </a:r>
          </a:p>
          <a:p>
            <a:r>
              <a:rPr lang="en-US" noProof="0" dirty="0"/>
              <a:t>Melissa A. Schilling</a:t>
            </a:r>
          </a:p>
        </p:txBody>
      </p:sp>
      <p:pic>
        <p:nvPicPr>
          <p:cNvPr id="6" name="Picture 5" descr="Book Cover Image">
            <a:extLst>
              <a:ext uri="{FF2B5EF4-FFF2-40B4-BE49-F238E27FC236}">
                <a16:creationId xmlns:a16="http://schemas.microsoft.com/office/drawing/2014/main" id="{8305DBB4-9788-407D-A585-30760F9B5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8080" y="1150902"/>
            <a:ext cx="3785944" cy="520643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696B5-5EAD-4C7F-88A9-5606312B50D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-16187" y="6529070"/>
            <a:ext cx="9193437" cy="231494"/>
          </a:xfrm>
        </p:spPr>
        <p:txBody>
          <a:bodyPr/>
          <a:lstStyle/>
          <a:p>
            <a:pPr algn="ctr"/>
            <a:endParaRPr lang="en-US" sz="1200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4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/>
              <a:t>Part One: Industry Dynamics of Technological Innovation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sz="2400" noProof="0" dirty="0"/>
              <a:t>The sources from which innovation arises, including the role of individuals, organizations, government institutions, and networks.</a:t>
            </a:r>
          </a:p>
          <a:p>
            <a:r>
              <a:rPr lang="en-US" sz="2400" noProof="0" dirty="0"/>
              <a:t>Types of innovations, and common industry patterns of technological evolution and diffusion.</a:t>
            </a:r>
          </a:p>
          <a:p>
            <a:r>
              <a:rPr lang="en-US" sz="2400" noProof="0" dirty="0"/>
              <a:t>The factors that determine whether industries experience pressure to select a dominant design, and what drives which technologies dominate others.</a:t>
            </a:r>
          </a:p>
          <a:p>
            <a:r>
              <a:rPr lang="en-US" sz="2400" noProof="0" dirty="0"/>
              <a:t>Effects of timing of entry, and how firms can identify (and manage) their entry options.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51E55-6873-49E2-B8D5-2F265E6F197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087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A70556CF-5C09-4990-85C3-DFBC5FAA7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noProof="0" dirty="0"/>
              <a:t>Importance of Technological Innovation </a:t>
            </a:r>
            <a:r>
              <a:rPr lang="en-US" sz="1000" b="0" noProof="0" dirty="0"/>
              <a:t>1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6210963B-29CF-4450-9046-C56B1E2FAFE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altLang="en-US" sz="2400" noProof="0" dirty="0"/>
              <a:t>Technological innovation now the single most important driver of competitive success in many industries.</a:t>
            </a:r>
          </a:p>
          <a:p>
            <a:pPr marL="291600" lvl="1" indent="-291600"/>
            <a:r>
              <a:rPr lang="en-US" altLang="en-US" sz="2200" noProof="0" dirty="0"/>
              <a:t>Many firms earn over one-third of sales on products developed within last five years.</a:t>
            </a:r>
          </a:p>
          <a:p>
            <a:pPr marL="291600" lvl="1" indent="-291600"/>
            <a:r>
              <a:rPr lang="en-US" altLang="en-US" sz="2200" noProof="0" dirty="0"/>
              <a:t>Product innovations help firms protect margins by offering new, differentiated features.</a:t>
            </a:r>
          </a:p>
          <a:p>
            <a:pPr marL="291600" lvl="1" indent="-291600"/>
            <a:r>
              <a:rPr lang="en-US" altLang="en-US" sz="2200" noProof="0" dirty="0"/>
              <a:t>Process innovations help make manufacturing more efficient.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F6CBAAD-B193-4F9E-9143-8E6D4796C7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51E55-6873-49E2-B8D5-2F265E6F197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22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/>
              <a:t>Importance of Technological Innovation </a:t>
            </a:r>
            <a:r>
              <a:rPr lang="en-US" sz="1100" b="0" noProof="0" dirty="0"/>
              <a:t>2</a:t>
            </a:r>
            <a:endParaRPr lang="en-US" b="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342900" y="1276710"/>
            <a:ext cx="8458200" cy="1727748"/>
          </a:xfrm>
        </p:spPr>
        <p:txBody>
          <a:bodyPr>
            <a:normAutofit/>
          </a:bodyPr>
          <a:lstStyle/>
          <a:p>
            <a:r>
              <a:rPr lang="en-US" sz="2400" noProof="0" dirty="0"/>
              <a:t>Advances in information technology have enabled faster innovation.</a:t>
            </a:r>
          </a:p>
          <a:p>
            <a:pPr marL="291600" lvl="1" indent="-291600"/>
            <a:r>
              <a:rPr lang="en-US" sz="2200" noProof="0" dirty="0"/>
              <a:t>C</a:t>
            </a:r>
            <a:r>
              <a:rPr lang="en-US" sz="100" noProof="0" dirty="0"/>
              <a:t> </a:t>
            </a:r>
            <a:r>
              <a:rPr lang="en-US" sz="2200" noProof="0" dirty="0"/>
              <a:t>A</a:t>
            </a:r>
            <a:r>
              <a:rPr lang="en-US" sz="100" noProof="0" dirty="0"/>
              <a:t> </a:t>
            </a:r>
            <a:r>
              <a:rPr lang="en-US" sz="2200" noProof="0" dirty="0"/>
              <a:t>D/C</a:t>
            </a:r>
            <a:r>
              <a:rPr lang="en-US" sz="100" noProof="0" dirty="0"/>
              <a:t> </a:t>
            </a:r>
            <a:r>
              <a:rPr lang="en-US" sz="2200" noProof="0" dirty="0"/>
              <a:t>A</a:t>
            </a:r>
            <a:r>
              <a:rPr lang="en-US" sz="100" noProof="0" dirty="0"/>
              <a:t> </a:t>
            </a:r>
            <a:r>
              <a:rPr lang="en-US" sz="2200" noProof="0" dirty="0"/>
              <a:t>M systems enable rapid design and shorter production runs.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342900" y="3226503"/>
            <a:ext cx="8458200" cy="3021897"/>
          </a:xfrm>
        </p:spPr>
        <p:txBody>
          <a:bodyPr/>
          <a:lstStyle/>
          <a:p>
            <a:r>
              <a:rPr lang="en-US" sz="2400" noProof="0" dirty="0"/>
              <a:t>Importance of innovation and advances in information technology have lead to:</a:t>
            </a:r>
          </a:p>
          <a:p>
            <a:pPr marL="291600" lvl="1" indent="-291600"/>
            <a:r>
              <a:rPr lang="en-US" sz="2200" noProof="0" dirty="0"/>
              <a:t>Shorter product lifecycles (more rapid product obsolescence).</a:t>
            </a:r>
          </a:p>
          <a:p>
            <a:pPr marL="291600" lvl="1" indent="-291600"/>
            <a:r>
              <a:rPr lang="en-US" sz="2200" noProof="0" dirty="0"/>
              <a:t>More rapid new product introductions.</a:t>
            </a:r>
          </a:p>
          <a:p>
            <a:pPr marL="291600" lvl="1" indent="-291600"/>
            <a:r>
              <a:rPr lang="en-US" sz="2200" noProof="0" dirty="0"/>
              <a:t>Greater market segmentation.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51E55-6873-49E2-B8D5-2F265E6F197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7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Impact on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sz="2400" noProof="0" dirty="0"/>
              <a:t>Innovation enables a wider range of goods and services to be delivered to people worldwide.</a:t>
            </a:r>
          </a:p>
          <a:p>
            <a:r>
              <a:rPr lang="en-US" sz="2200" noProof="0" dirty="0"/>
              <a:t>More efficient food production, improved medical technologies, better transportation, etc.</a:t>
            </a:r>
          </a:p>
          <a:p>
            <a:r>
              <a:rPr lang="en-US" sz="2200" noProof="0" dirty="0"/>
              <a:t>Increases Gross Domestic Product by making labor and capital more effective and efficient.</a:t>
            </a:r>
          </a:p>
          <a:p>
            <a:r>
              <a:rPr lang="en-US" sz="2200" noProof="0" dirty="0"/>
              <a:t>However, may result in negative externalities</a:t>
            </a:r>
            <a:r>
              <a:rPr lang="en-US" sz="2400" noProof="0" dirty="0"/>
              <a:t>.</a:t>
            </a:r>
          </a:p>
          <a:p>
            <a:pPr marL="291600" indent="-291600">
              <a:buFont typeface="Arial" panose="020B0604020202020204" pitchFamily="34" charset="0"/>
              <a:buChar char="•"/>
            </a:pPr>
            <a:r>
              <a:rPr lang="en-US" noProof="0" dirty="0"/>
              <a:t>For example, pollution, erosion, antibiotic-resistant bacteria.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51E55-6873-49E2-B8D5-2F265E6F197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241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/>
              <a:t>Innovation by Industry: The Importance of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342900" y="1276710"/>
            <a:ext cx="8458200" cy="2152290"/>
          </a:xfrm>
        </p:spPr>
        <p:txBody>
          <a:bodyPr>
            <a:normAutofit/>
          </a:bodyPr>
          <a:lstStyle/>
          <a:p>
            <a:r>
              <a:rPr lang="en-US" sz="2200" noProof="0" dirty="0"/>
              <a:t>Successful innovation requires carefully crafted strategies and implementation processes.</a:t>
            </a:r>
          </a:p>
          <a:p>
            <a:r>
              <a:rPr lang="en-US" sz="2200" noProof="0" dirty="0"/>
              <a:t>Innovation funnel.</a:t>
            </a:r>
          </a:p>
          <a:p>
            <a:r>
              <a:rPr lang="en-US" noProof="0" dirty="0"/>
              <a:t>Most innovative ideas do not become successful new products.</a:t>
            </a:r>
          </a:p>
          <a:p>
            <a:pPr marL="291600" lvl="1" indent="-291600"/>
            <a:r>
              <a:rPr lang="en-US" sz="1800" noProof="0" dirty="0"/>
              <a:t>For example, The New Product Development Funnel in Pharmaceuticals.</a:t>
            </a:r>
          </a:p>
        </p:txBody>
      </p:sp>
      <p:pic>
        <p:nvPicPr>
          <p:cNvPr id="7" name="Picture 6" descr="An illustration shows the new product development process from discovery to approval of a drug in the pharmaceutical field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965" y="3553241"/>
            <a:ext cx="4338470" cy="2625359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926800" y="6332400"/>
            <a:ext cx="3286800" cy="262800"/>
          </a:xfrm>
        </p:spPr>
        <p:txBody>
          <a:bodyPr/>
          <a:lstStyle/>
          <a:p>
            <a:r>
              <a:rPr lang="en-US" sz="1200" u="sng" noProof="0" dirty="0">
                <a:hlinkClick r:id="" action="ppaction://noaction"/>
              </a:rPr>
              <a:t>Access the text alternative for these images</a:t>
            </a:r>
            <a:endParaRPr lang="en-US" sz="1200" u="sng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51E55-6873-49E2-B8D5-2F265E6F197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48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/>
              <a:t>The Strategic Management of Technological Innovation </a:t>
            </a:r>
            <a:r>
              <a:rPr lang="en-US" sz="1100" b="0" noProof="0" dirty="0"/>
              <a:t>1</a:t>
            </a:r>
            <a:endParaRPr lang="en-US" b="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342900" y="1276709"/>
            <a:ext cx="8458200" cy="2217605"/>
          </a:xfrm>
        </p:spPr>
        <p:txBody>
          <a:bodyPr>
            <a:normAutofit lnSpcReduction="10000"/>
          </a:bodyPr>
          <a:lstStyle/>
          <a:p>
            <a:r>
              <a:rPr lang="en-US" b="1" noProof="0" dirty="0"/>
              <a:t>Part One</a:t>
            </a:r>
            <a:r>
              <a:rPr lang="en-US" noProof="0" dirty="0"/>
              <a:t>: The foundations of technological Innovation.</a:t>
            </a:r>
          </a:p>
          <a:p>
            <a:pPr marL="291600" lvl="1" indent="-291600"/>
            <a:r>
              <a:rPr lang="en-US" sz="1800" noProof="0" dirty="0"/>
              <a:t>Sources of innovation.</a:t>
            </a:r>
          </a:p>
          <a:p>
            <a:pPr marL="291600" lvl="1" indent="-291600"/>
            <a:r>
              <a:rPr lang="en-US" sz="1800" noProof="0" dirty="0"/>
              <a:t>Types and patterns of innovation.</a:t>
            </a:r>
          </a:p>
          <a:p>
            <a:pPr marL="291600" lvl="1" indent="-291600"/>
            <a:r>
              <a:rPr lang="en-US" sz="1800" noProof="0" dirty="0"/>
              <a:t>Standards battles and design dominance.</a:t>
            </a:r>
          </a:p>
          <a:p>
            <a:pPr marL="291600" lvl="1" indent="-291600"/>
            <a:r>
              <a:rPr lang="en-US" sz="1800" noProof="0" dirty="0"/>
              <a:t>Timing of Entry.</a:t>
            </a:r>
          </a:p>
        </p:txBody>
      </p:sp>
      <p:pic>
        <p:nvPicPr>
          <p:cNvPr id="5" name="Picture 4" descr="Part 1 of a flowchart shows the strategic management of technological innovation Innovation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924" y="3689185"/>
            <a:ext cx="7462151" cy="24569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926800" y="6332400"/>
            <a:ext cx="3286800" cy="262800"/>
          </a:xfrm>
        </p:spPr>
        <p:txBody>
          <a:bodyPr/>
          <a:lstStyle/>
          <a:p>
            <a:r>
              <a:rPr lang="en-US" sz="1200" u="sng" noProof="0" dirty="0">
                <a:hlinkClick r:id="" action="ppaction://noaction"/>
              </a:rPr>
              <a:t>Access the text alternative for these images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51E55-6873-49E2-B8D5-2F265E6F197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284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/>
              <a:t>The Strategic Management of Technological Innovation </a:t>
            </a:r>
            <a:r>
              <a:rPr lang="en-US" sz="1100" b="0" noProof="0" dirty="0"/>
              <a:t>2</a:t>
            </a:r>
            <a:endParaRPr lang="en-US" b="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342900" y="1276709"/>
            <a:ext cx="8458200" cy="2217605"/>
          </a:xfrm>
        </p:spPr>
        <p:txBody>
          <a:bodyPr>
            <a:normAutofit lnSpcReduction="10000"/>
          </a:bodyPr>
          <a:lstStyle/>
          <a:p>
            <a:r>
              <a:rPr lang="en-US" b="1" noProof="0" dirty="0"/>
              <a:t>Part Two</a:t>
            </a:r>
            <a:r>
              <a:rPr lang="en-US" noProof="0" dirty="0"/>
              <a:t>: Formulating Technological Innovation Strategy.</a:t>
            </a:r>
          </a:p>
          <a:p>
            <a:pPr marL="291600" lvl="1" indent="-291600"/>
            <a:r>
              <a:rPr lang="en-US" sz="1800" noProof="0" dirty="0"/>
              <a:t>Defining the organization’s strategic direction.</a:t>
            </a:r>
          </a:p>
          <a:p>
            <a:pPr marL="291600" lvl="1" indent="-291600"/>
            <a:r>
              <a:rPr lang="en-US" sz="1800" noProof="0" dirty="0"/>
              <a:t>Choosing innovation projects.</a:t>
            </a:r>
          </a:p>
          <a:p>
            <a:pPr marL="291600" lvl="1" indent="-291600"/>
            <a:r>
              <a:rPr lang="en-US" sz="1800" noProof="0" dirty="0"/>
              <a:t>Collaboration strategies.</a:t>
            </a:r>
          </a:p>
          <a:p>
            <a:pPr marL="291600" lvl="1" indent="-291600"/>
            <a:r>
              <a:rPr lang="en-US" sz="1800" noProof="0" dirty="0"/>
              <a:t>Protecting innovation.</a:t>
            </a:r>
          </a:p>
        </p:txBody>
      </p:sp>
      <p:pic>
        <p:nvPicPr>
          <p:cNvPr id="7" name="Picture 6" descr="Part 2 of a flowchart shows the strategic management of technological innovation Innovation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960" y="3630757"/>
            <a:ext cx="4983423" cy="2564178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926800" y="6332400"/>
            <a:ext cx="3286800" cy="262800"/>
          </a:xfrm>
        </p:spPr>
        <p:txBody>
          <a:bodyPr/>
          <a:lstStyle/>
          <a:p>
            <a:r>
              <a:rPr lang="en-US" sz="1200" u="sng" noProof="0" dirty="0">
                <a:hlinkClick r:id="" action="ppaction://noaction"/>
              </a:rPr>
              <a:t>Access the text alternative for these images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51E55-6873-49E2-B8D5-2F265E6F197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702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/>
              <a:t>The Strategic Management of Technological Innovation </a:t>
            </a:r>
            <a:r>
              <a:rPr lang="en-US" sz="1100" b="0" noProof="0" dirty="0"/>
              <a:t>3</a:t>
            </a:r>
            <a:endParaRPr lang="en-US" b="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342900" y="1276709"/>
            <a:ext cx="8458200" cy="2217605"/>
          </a:xfrm>
        </p:spPr>
        <p:txBody>
          <a:bodyPr>
            <a:normAutofit lnSpcReduction="10000"/>
          </a:bodyPr>
          <a:lstStyle/>
          <a:p>
            <a:r>
              <a:rPr lang="en-US" b="1" noProof="0" dirty="0"/>
              <a:t>Part Three</a:t>
            </a:r>
            <a:r>
              <a:rPr lang="en-US" noProof="0" dirty="0"/>
              <a:t>: Implementing Technological Innovation Strategy.</a:t>
            </a:r>
          </a:p>
          <a:p>
            <a:pPr marL="291600" lvl="1" indent="-291600"/>
            <a:r>
              <a:rPr lang="en-US" sz="1800" noProof="0" dirty="0"/>
              <a:t>Organizing for innovation.</a:t>
            </a:r>
          </a:p>
          <a:p>
            <a:pPr marL="291600" lvl="1" indent="-291600"/>
            <a:r>
              <a:rPr lang="en-US" sz="1800" noProof="0" dirty="0"/>
              <a:t>Managing the new product development process.</a:t>
            </a:r>
          </a:p>
          <a:p>
            <a:pPr marL="291600" lvl="1" indent="-291600"/>
            <a:r>
              <a:rPr lang="en-US" sz="1800" noProof="0" dirty="0"/>
              <a:t>Managing new product development teams.</a:t>
            </a:r>
          </a:p>
          <a:p>
            <a:pPr marL="291600" lvl="1" indent="-291600"/>
            <a:r>
              <a:rPr lang="en-US" sz="1800" noProof="0" dirty="0"/>
              <a:t>Crafting a deployment strategy.</a:t>
            </a:r>
          </a:p>
        </p:txBody>
      </p:sp>
      <p:pic>
        <p:nvPicPr>
          <p:cNvPr id="5" name="Picture 4" descr="Part 3 of a flowchart shows the strategic management of technological innovation Innovation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483" y="3744258"/>
            <a:ext cx="7669433" cy="2389839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926800" y="6332400"/>
            <a:ext cx="3286800" cy="262800"/>
          </a:xfrm>
        </p:spPr>
        <p:txBody>
          <a:bodyPr/>
          <a:lstStyle/>
          <a:p>
            <a:r>
              <a:rPr lang="en-US" sz="1200" u="sng" noProof="0" dirty="0">
                <a:hlinkClick r:id="" action="ppaction://noaction"/>
              </a:rPr>
              <a:t>Access the text alternative for these images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51E55-6873-49E2-B8D5-2F265E6F197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954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Discussion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03200" indent="-403200">
              <a:buFont typeface="+mj-lt"/>
              <a:buAutoNum type="arabicPeriod"/>
            </a:pPr>
            <a:r>
              <a:rPr lang="en-US" sz="2400" noProof="0" dirty="0"/>
              <a:t>Why is innovation so important for firms to compete in many industries?</a:t>
            </a:r>
          </a:p>
          <a:p>
            <a:pPr marL="403200" indent="-403200">
              <a:buFont typeface="+mj-lt"/>
              <a:buAutoNum type="arabicPeriod"/>
            </a:pPr>
            <a:r>
              <a:rPr lang="en-US" sz="2400" noProof="0" dirty="0"/>
              <a:t>What are some of the advantages of technological innovation? Disadvantages?</a:t>
            </a:r>
          </a:p>
          <a:p>
            <a:pPr marL="403200" indent="-403200">
              <a:buFont typeface="+mj-lt"/>
              <a:buAutoNum type="arabicPeriod"/>
            </a:pPr>
            <a:r>
              <a:rPr lang="en-US" sz="2400" noProof="0" dirty="0"/>
              <a:t>Why do you think so many innovation projects fail to generate an economic return?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51E55-6873-49E2-B8D5-2F265E6F197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27305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 Master">
  <a:themeElements>
    <a:clrScheme name="MHE PPT Theme Colors 06 15 18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21A23"/>
      </a:accent1>
      <a:accent2>
        <a:srgbClr val="FFB600"/>
      </a:accent2>
      <a:accent3>
        <a:srgbClr val="625D9C"/>
      </a:accent3>
      <a:accent4>
        <a:srgbClr val="AF1858"/>
      </a:accent4>
      <a:accent5>
        <a:srgbClr val="692146"/>
      </a:accent5>
      <a:accent6>
        <a:srgbClr val="EC7700"/>
      </a:accent6>
      <a:hlink>
        <a:srgbClr val="625D9C"/>
      </a:hlink>
      <a:folHlink>
        <a:srgbClr val="373A3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21D45154-5908-4760-96C7-F0E2BCA85E9B}" vid="{E7BC6287-1E57-46F8-B46D-CC0ECE7CEE8E}"/>
    </a:ext>
  </a:extLst>
</a:theme>
</file>

<file path=ppt/theme/theme2.xml><?xml version="1.0" encoding="utf-8"?>
<a:theme xmlns:a="http://schemas.openxmlformats.org/drawingml/2006/main" name="MainContentSlideMaster">
  <a:themeElements>
    <a:clrScheme name="Custom 5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21A23"/>
      </a:accent1>
      <a:accent2>
        <a:srgbClr val="FFB600"/>
      </a:accent2>
      <a:accent3>
        <a:srgbClr val="625D9C"/>
      </a:accent3>
      <a:accent4>
        <a:srgbClr val="AF1858"/>
      </a:accent4>
      <a:accent5>
        <a:srgbClr val="692146"/>
      </a:accent5>
      <a:accent6>
        <a:srgbClr val="EC7700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21D45154-5908-4760-96C7-F0E2BCA85E9B}" vid="{B9FDA032-B3B1-4FDF-8A44-9303BC60C76A}"/>
    </a:ext>
  </a:extLst>
</a:theme>
</file>

<file path=ppt/theme/theme3.xml><?xml version="1.0" encoding="utf-8"?>
<a:theme xmlns:a="http://schemas.openxmlformats.org/drawingml/2006/main" name="ClosingMaster">
  <a:themeElements>
    <a:clrScheme name="MHE PPT Theme Colors 06 15 18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21A23"/>
      </a:accent1>
      <a:accent2>
        <a:srgbClr val="FFB600"/>
      </a:accent2>
      <a:accent3>
        <a:srgbClr val="625D9C"/>
      </a:accent3>
      <a:accent4>
        <a:srgbClr val="AF1858"/>
      </a:accent4>
      <a:accent5>
        <a:srgbClr val="692146"/>
      </a:accent5>
      <a:accent6>
        <a:srgbClr val="EC7700"/>
      </a:accent6>
      <a:hlink>
        <a:srgbClr val="625D9C"/>
      </a:hlink>
      <a:folHlink>
        <a:srgbClr val="373A3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21D45154-5908-4760-96C7-F0E2BCA85E9B}" vid="{AD8FA8EE-38E3-45B4-B8A8-91E7376F22D2}"/>
    </a:ext>
  </a:extLst>
</a:theme>
</file>

<file path=ppt/theme/theme4.xml><?xml version="1.0" encoding="utf-8"?>
<a:theme xmlns:a="http://schemas.openxmlformats.org/drawingml/2006/main" name="DividerSlideMaster">
  <a:themeElements>
    <a:clrScheme name="MHE PPT Theme Colors 06 15 18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21A23"/>
      </a:accent1>
      <a:accent2>
        <a:srgbClr val="FFB600"/>
      </a:accent2>
      <a:accent3>
        <a:srgbClr val="625D9C"/>
      </a:accent3>
      <a:accent4>
        <a:srgbClr val="AF1858"/>
      </a:accent4>
      <a:accent5>
        <a:srgbClr val="692146"/>
      </a:accent5>
      <a:accent6>
        <a:srgbClr val="EC7700"/>
      </a:accent6>
      <a:hlink>
        <a:srgbClr val="625D9C"/>
      </a:hlink>
      <a:folHlink>
        <a:srgbClr val="373A3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21D45154-5908-4760-96C7-F0E2BCA85E9B}" vid="{59A53402-BF8D-4356-9B02-35501F8B049D}"/>
    </a:ext>
  </a:extLst>
</a:theme>
</file>

<file path=ppt/theme/theme5.xml><?xml version="1.0" encoding="utf-8"?>
<a:theme xmlns:a="http://schemas.openxmlformats.org/drawingml/2006/main" name="ImageDescriptionAppendixSlideMaster">
  <a:themeElements>
    <a:clrScheme name="Custom 6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21A23"/>
      </a:accent1>
      <a:accent2>
        <a:srgbClr val="FFB600"/>
      </a:accent2>
      <a:accent3>
        <a:srgbClr val="625D9C"/>
      </a:accent3>
      <a:accent4>
        <a:srgbClr val="AF1858"/>
      </a:accent4>
      <a:accent5>
        <a:srgbClr val="692146"/>
      </a:accent5>
      <a:accent6>
        <a:srgbClr val="EC7700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21D45154-5908-4760-96C7-F0E2BCA85E9B}" vid="{002D0E3A-676D-4160-97AC-45FBF1A959AE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MHHE_Generic Accessible PPT Template_Editorial_v11_2020</Template>
  <TotalTime>845</TotalTime>
  <Words>508</Words>
  <Application>Microsoft Office PowerPoint</Application>
  <PresentationFormat>On-screen Show (4:3)</PresentationFormat>
  <Paragraphs>69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Title Slides Master</vt:lpstr>
      <vt:lpstr>MainContentSlideMaster</vt:lpstr>
      <vt:lpstr>ClosingMaster</vt:lpstr>
      <vt:lpstr>DividerSlideMaster</vt:lpstr>
      <vt:lpstr>ImageDescriptionAppendixSlideMaster</vt:lpstr>
      <vt:lpstr>Chapter 1</vt:lpstr>
      <vt:lpstr>Importance of Technological Innovation 1</vt:lpstr>
      <vt:lpstr>Importance of Technological Innovation 2</vt:lpstr>
      <vt:lpstr>Impact on Society</vt:lpstr>
      <vt:lpstr>Innovation by Industry: The Importance of Strategy</vt:lpstr>
      <vt:lpstr>The Strategic Management of Technological Innovation 1</vt:lpstr>
      <vt:lpstr>The Strategic Management of Technological Innovation 2</vt:lpstr>
      <vt:lpstr>The Strategic Management of Technological Innovation 3</vt:lpstr>
      <vt:lpstr>Discussion Questions</vt:lpstr>
      <vt:lpstr>Part One: Industry Dynamics of Technological Innovation</vt:lpstr>
    </vt:vector>
  </TitlesOfParts>
  <Company>McGraw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Introduction, 7th Edition</dc:title>
  <dc:creator/>
  <cp:keywords/>
  <cp:lastModifiedBy>Wayne Smith</cp:lastModifiedBy>
  <cp:revision>90</cp:revision>
  <dcterms:created xsi:type="dcterms:W3CDTF">2021-07-01T13:49:16Z</dcterms:created>
  <dcterms:modified xsi:type="dcterms:W3CDTF">2024-09-01T04:26:27Z</dcterms:modified>
</cp:coreProperties>
</file>