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7" r:id="rId2"/>
    <p:sldId id="352" r:id="rId3"/>
    <p:sldId id="353" r:id="rId4"/>
    <p:sldId id="359" r:id="rId5"/>
    <p:sldId id="366" r:id="rId6"/>
    <p:sldId id="360" r:id="rId7"/>
    <p:sldId id="367" r:id="rId8"/>
    <p:sldId id="361" r:id="rId9"/>
    <p:sldId id="355" r:id="rId10"/>
    <p:sldId id="362" r:id="rId11"/>
    <p:sldId id="370" r:id="rId12"/>
    <p:sldId id="363" r:id="rId13"/>
    <p:sldId id="375" r:id="rId14"/>
    <p:sldId id="364" r:id="rId15"/>
    <p:sldId id="374" r:id="rId16"/>
    <p:sldId id="365" r:id="rId17"/>
    <p:sldId id="373" r:id="rId1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11" autoAdjust="0"/>
    <p:restoredTop sz="86467" autoAdjust="0"/>
  </p:normalViewPr>
  <p:slideViewPr>
    <p:cSldViewPr>
      <p:cViewPr varScale="1">
        <p:scale>
          <a:sx n="64" d="100"/>
          <a:sy n="64" d="100"/>
        </p:scale>
        <p:origin x="7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A97517F-B676-4047-874F-041C91D759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7B03AF2-E866-41E1-B9E9-0322656673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5256525-C217-4C86-ACB3-8D62732BE8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C919A01-04F2-49E2-9805-E1853BF77EE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F236A5-26FC-4EB7-BC77-4C219317D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D202E5E-0A83-40F8-B4DB-EAAF0CFD28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9A9E257-C25E-46DB-BFAD-382AEAA814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2E2EE68-AFB5-4026-B6D1-1882588160D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CC24FDA3-CEE4-4246-B61E-E0D830564C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C34D290E-BDB7-4687-81E6-2F7EF90DE9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1E3F250D-CFE1-4B20-B7DD-DC1A3CC7B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FF5A3FA-D285-4AA2-9A20-3AF3E0A09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2ED159B-09A3-4404-ABD3-86C1F01FC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4D3AA8-B049-4E8E-AAFD-49D3B26A5479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475FB1B-012E-4BB0-8E4B-B1DE4C129B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D46E0D2-5232-4561-872F-4E99030C6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A56322-837C-4EA9-ABAD-3AFF90BB4E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ED3C84-FBDA-4007-A75A-22F31D1D36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A3DE33-1853-4881-A46C-B151E9523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64CE-35B7-4E4C-9812-1F1CFF03CE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19945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A31E1A-67FC-46EC-8E34-2E499DF5A6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A76C7E-1672-4915-B3CB-C65EC832DD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8FA8C4-C85A-4091-A382-E5250D0DE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3754-210B-4526-A39C-B13542C67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70014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CCC0C6-D30A-4C00-8BFA-E9CC4896D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129774-F253-4EEA-8188-45CF4770D5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CB970-34E1-4A75-8348-E9F64A0D14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C7650-DE75-490E-A75E-F80267C86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08479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E871FC-AF72-4ADD-94CA-782BF2D94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901EED-63B0-495F-AB1B-8637CED7B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C30153-D36C-4937-A019-E001C7F98F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FE656-907D-41D7-8AC4-CB0B2A1A3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6030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953C83-B56C-4E40-82FB-3D197BDB76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CCF3BC-5C17-48A8-B5C1-88727BA27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48E445-5923-464B-836E-98748ED8BA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B393-C263-4B0B-9334-1388807336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8886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6FF4F-531B-4CB8-9D1A-FA9672DABF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0E140E-5450-428E-8A75-2B1254D9B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6EE7C1-499F-4F03-8E7C-03403BDAC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5ED49-2C93-474F-A498-9EB2362DF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292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4CA034-FCBA-4573-9B5B-94692BA61F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0FC33C-5AF6-4F17-BF4D-A0964743CF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6053FF7-D00B-418D-8B44-B0EEF62A6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649B3-0EB4-436C-B913-BDD6629B2F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88620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F09E04-54ED-4EC4-9D39-AD1964369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955636-767B-4A90-941C-E21A9A412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47CC68-389C-4040-9852-F0EBC6263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6B2A9-8C58-4BD7-BAE7-A347F42A5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15087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008312D-1450-4D43-8050-DB95077A03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8080054-69C9-4E3D-867E-241A85274F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95EAAD-6717-4EBA-A10F-13342B7BBA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685D9-216E-4C03-938A-EA32CCB2C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83971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36086D-1F55-4882-8E86-7718A4BBD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292704-4112-4452-A885-FDF87405C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C1F387-8494-4F9D-BE49-7CD992136B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728A7-DE8C-4B9C-AFBE-2F7A27E7D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6104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339309-CDE5-4194-B194-8C499CA4A9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7BB72A-C81F-4645-83CF-37BCCCF80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358B18-A04F-48E8-8289-A4AB0EB504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8299-00A9-4DCA-9651-C8D3CDD03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5922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E75B0B-1FE8-4010-BAD2-8878DE742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F501142-D1AF-47D0-8EE3-551DEE8D4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4C6F76-1B93-44C6-88B4-C519CE81D4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CA5EA78-0782-4430-8E19-A243789695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D9BE50-3CEA-4C34-84A1-AF8EEA85CB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CEFB12-877C-40C1-9453-4F7C19596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C139EDB7-0BF8-4FE5-B084-1E21ABF3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9C0695-0469-4B06-BFBB-CECD3726A73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5775A44-5BE9-4A03-A605-AC5B8D7585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Fundamentals and Your Career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643534F-D4F0-40EE-A2BF-122721932B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631F37D-FBC9-48FD-9846-7050E93C9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09" y="1947655"/>
            <a:ext cx="7772400" cy="2290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sng" dirty="0">
                <a:solidFill>
                  <a:schemeClr val="tx2"/>
                </a:solidFill>
                <a:latin typeface="Lucida Sans Unicode" panose="020B0602030504020204" pitchFamily="34" charset="0"/>
              </a:rPr>
              <a:t>Lower-Division</a:t>
            </a: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 Core Courses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	- Micro-ECON, Macro-ECON, FIN ACCT, MGT ACCT, BLAW, STAT, IS, BUSCOMM</a:t>
            </a:r>
          </a:p>
        </p:txBody>
      </p:sp>
      <p:sp>
        <p:nvSpPr>
          <p:cNvPr id="4102" name="Date Placeholder 1">
            <a:extLst>
              <a:ext uri="{FF2B5EF4-FFF2-40B4-BE49-F238E27FC236}">
                <a16:creationId xmlns:a16="http://schemas.microsoft.com/office/drawing/2014/main" id="{1B8676F5-5B38-4D59-A788-A23CA9ABF0C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Updated</a:t>
            </a:r>
            <a:r>
              <a:rPr lang="en-US" altLang="en-US" sz="1400">
                <a:latin typeface="Arial" panose="020B0604020202020204" pitchFamily="34" charset="0"/>
              </a:rPr>
              <a:t>: </a:t>
            </a:r>
            <a:fld id="{E685F10F-F202-4972-90D9-63F6A138E4AD}" type="datetime2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Friday, June 02, 2023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Business Law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22965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26D1D7-F0D8-78AC-2F93-E3CE58CDA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76200"/>
            <a:ext cx="8846413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6546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Business Statistics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7874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27C3AA-9E43-850E-B0B4-861EB0896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23" y="136524"/>
            <a:ext cx="8781089" cy="618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1575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Information Systems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13229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0D223C-7B38-583E-DFE9-9C8D3E68A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686800" cy="611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92504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Business Communication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28354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D9A33B-5C47-C11C-36CF-C4F02E8E2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70" y="136524"/>
            <a:ext cx="8928430" cy="590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5489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Micro-Economics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8807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9A6766-661B-CF15-5CD6-A2435D782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36525"/>
            <a:ext cx="8839200" cy="603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89815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Macro-Economics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61318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2DF72F-A173-DD48-C504-40237AE25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85188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287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 Financial Accounting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1965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242AC1-6225-E97F-B6DA-71D57CBAF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70" y="143151"/>
            <a:ext cx="8880888" cy="618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033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Managerial Accounting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0741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32EC9D-4763-CC0C-9B69-9C7426F42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900932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5451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6580</TotalTime>
  <Words>74</Words>
  <Application>Microsoft Office PowerPoint</Application>
  <PresentationFormat>On-screen Show (4:3)</PresentationFormat>
  <Paragraphs>33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Lucida Sans</vt:lpstr>
      <vt:lpstr>Lucida Sans Unicode</vt:lpstr>
      <vt:lpstr>Verdana</vt:lpstr>
      <vt:lpstr>Default Design</vt:lpstr>
      <vt:lpstr>Fundamentals and Your Career</vt:lpstr>
      <vt:lpstr>Micro-Economics</vt:lpstr>
      <vt:lpstr>PowerPoint Presentation</vt:lpstr>
      <vt:lpstr>Macro-Economics</vt:lpstr>
      <vt:lpstr>PowerPoint Presentation</vt:lpstr>
      <vt:lpstr> Financial Accounting</vt:lpstr>
      <vt:lpstr>PowerPoint Presentation</vt:lpstr>
      <vt:lpstr>Managerial Accounting</vt:lpstr>
      <vt:lpstr>PowerPoint Presentation</vt:lpstr>
      <vt:lpstr>Business Law</vt:lpstr>
      <vt:lpstr>PowerPoint Presentation</vt:lpstr>
      <vt:lpstr>Business Statistics</vt:lpstr>
      <vt:lpstr>PowerPoint Presentation</vt:lpstr>
      <vt:lpstr>Information Systems</vt:lpstr>
      <vt:lpstr>PowerPoint Presentation</vt:lpstr>
      <vt:lpstr>Business Communication</vt:lpstr>
      <vt:lpstr>PowerPoint Presentation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Wayne Smith</cp:lastModifiedBy>
  <cp:revision>329</cp:revision>
  <dcterms:created xsi:type="dcterms:W3CDTF">2008-04-21T00:35:01Z</dcterms:created>
  <dcterms:modified xsi:type="dcterms:W3CDTF">2023-06-02T21:02:36Z</dcterms:modified>
</cp:coreProperties>
</file>