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92" autoAdjust="0"/>
    <p:restoredTop sz="94728" autoAdjust="0"/>
  </p:normalViewPr>
  <p:slideViewPr>
    <p:cSldViewPr>
      <p:cViewPr varScale="1">
        <p:scale>
          <a:sx n="60" d="100"/>
          <a:sy n="60" d="100"/>
        </p:scale>
        <p:origin x="100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D43F700-3F94-43A5-94F8-2338865E1C0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E75EF08-E4EC-4466-8B12-92FB6FD7063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C17AA557-5A82-4221-B1F1-2883C232B47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AE3D2F6-5A5F-491D-A68E-DB509D70E71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466E4D0-068E-4747-927B-2A9168B8BF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F353B7F-F494-40A1-851E-70BB4489041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EEC09FA-39AF-4006-A08F-74993ADE743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07966AB-B65A-4213-84E6-42E20296BBB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4A8428D5-4235-4DB9-B2FB-3924531DA2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BB6394CC-9E17-44B9-A996-9301B6EF0A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826D338F-2F1E-4866-82C5-55F75505CC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02EF8B1-93C8-4E4F-8F3B-5E3B011CD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BF0468-4029-4628-9FAB-A304735325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83EB7-839E-48E3-8CA1-3390D38932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9CA766-DED9-43BB-8F73-D578E3BBB4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72760-8646-49A3-A228-023701DA36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78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870F62-3242-4D59-AD53-BA8D6A55F2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7D4386-443F-48E5-93D1-4754F72437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42CD6C-ADC6-40A9-968B-D66FD5BF88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C5A6F-B5A5-4C3B-B886-428892A469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34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8E03C1-E9E0-4CAE-85AF-EB97490E31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BBCCBC-FA47-49FE-B36F-1AE1326023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62912F-790C-4EC2-8E98-8C6049408D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5FB49-7538-45AD-9AF6-B70C29311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59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4E561E-268F-4786-B15A-897DBDF436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63D04C-5236-401A-A837-4FA6A4779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67CDF3-8D9B-475C-82F0-ACF516B952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7D0D4-95E7-4EB4-A627-8A154C1CF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05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20B413-23EB-4C47-9A98-CC6E5E5D89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EABAEB-3A56-42B2-9606-B542B821B0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970FAC-1405-42B8-91F1-BF5C1FF812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6ED03-516B-4A75-B262-EDF53CDE84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1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32C7B4-C7B8-4B77-98FF-819F2F8D79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572B39-D47B-4CF5-BC71-84D5F0E7DE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46E337-622D-4F16-8C32-B948774035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1CF96-C595-4E4A-9BBF-3AFAA9D322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09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8C6832B-0D37-451E-A05C-0A16EF9F24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2293162-0D2C-4A7C-955D-9DFEE98AB0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32FEBA3-6E8C-48E8-A7E2-E7E5B1F5C3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E4725-7169-4643-AC20-51E6B8B136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52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98C9A07-567A-4DAD-AC97-A915B5FFA1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0C774B8-5982-4607-A2B0-122FD28BF8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D792934-CB1A-4883-B06A-421A620F14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D1E29-F41A-4AE6-BF50-BB27366EA3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65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A9742E4-DD4A-44FF-914D-F6D008ED04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013E624-5DC6-4790-B556-82C8C7836D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6EF8620-DBA4-45BE-9E38-9379448CE4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70D60-06FD-4CBF-931A-10098D7A5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65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A4E3CF-060E-43F9-AC6C-D1E76040E0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3A527C-F111-4BDA-BAF9-3B79560B7A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EECCA0-0EF8-49EA-8F4F-CEC5B71E3A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3E5C6-3BB8-4A2D-9B57-BC4765EFE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3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ED770C-2DDD-4E4B-9A09-4DE94C1040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C45AFA-3C8F-4FA1-8FD9-C8BBC0825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AED6CE-F632-4AF3-839E-8CE5383202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EBDE4-47CB-42B3-9E1A-8F69B45E1C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9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BE0F070-D8C6-44BF-9F2E-CD039BD5DE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0C55916-D9A5-44EC-A713-B09507059A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01063E6-3EEA-48FE-83CB-50F25C061CA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4DDFEA-5228-401A-AAFD-292BD1D111A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1BE1930-EEA1-4F47-8EF1-E60D79B8A01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FFC314F-2FE1-43DC-8A7F-2D29930351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162A3D87-808B-4D7C-8040-0E0C02FB9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77B4B0-4A74-4009-8249-B43179384540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EAAEBF02-AD43-4EF5-A760-09DEC47209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Strategy and Culture at Southwest Airlines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3F5C537B-2FCE-484F-B31E-70BB60FD6E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/>
              <a:t>Gittell, Jody. (2003), </a:t>
            </a:r>
            <a:r>
              <a:rPr lang="en-US" altLang="en-US" sz="1800" i="1"/>
              <a:t>The Southwest Airlines Way: Using the Power of Relationships to Achieve High Performance,</a:t>
            </a:r>
            <a:r>
              <a:rPr lang="en-US" altLang="en-US" sz="1800"/>
              <a:t> New York: McGraw-Hill.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Can an organization have a distinctive set of organizational practices?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“Relational Coordination”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Leadership credibility (care about workers)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Investment in front-line supervision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Selection and training based on “relational competence” (teams)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Proactive conflict resolution based on mutual understanding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Efforts to bridge work and family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Identification and use of “boundary spanners” (operations agents)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Performance measurement that focuses on processes (not blame)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Maintenance of job flexibility by minimizing work rules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Treatment of Unions as partners, not adversaries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Cultivation of solid relationships with suppliers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6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Can other airlines (or other organizations) replicate Southwest’s success?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5156</TotalTime>
  <Words>141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Verdana</vt:lpstr>
      <vt:lpstr>Arial</vt:lpstr>
      <vt:lpstr>Lucida Sans Unicode</vt:lpstr>
      <vt:lpstr>Lucida Sans</vt:lpstr>
      <vt:lpstr>Default Design</vt:lpstr>
      <vt:lpstr>Strategy and Culture at Southwest Airlines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Smith, Wayne W</cp:lastModifiedBy>
  <cp:revision>166</cp:revision>
  <dcterms:created xsi:type="dcterms:W3CDTF">2008-04-21T00:35:01Z</dcterms:created>
  <dcterms:modified xsi:type="dcterms:W3CDTF">2021-12-20T19:36:51Z</dcterms:modified>
</cp:coreProperties>
</file>