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7" r:id="rId2"/>
    <p:sldId id="322" r:id="rId3"/>
    <p:sldId id="347" r:id="rId4"/>
    <p:sldId id="327" r:id="rId5"/>
    <p:sldId id="345" r:id="rId6"/>
    <p:sldId id="348" r:id="rId7"/>
    <p:sldId id="340" r:id="rId8"/>
    <p:sldId id="344" r:id="rId9"/>
    <p:sldId id="351" r:id="rId10"/>
    <p:sldId id="353" r:id="rId11"/>
    <p:sldId id="349" r:id="rId12"/>
    <p:sldId id="350" r:id="rId13"/>
    <p:sldId id="354" r:id="rId14"/>
    <p:sldId id="355" r:id="rId15"/>
    <p:sldId id="346" r:id="rId16"/>
    <p:sldId id="343" r:id="rId17"/>
    <p:sldId id="342" r:id="rId18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99" autoAdjust="0"/>
    <p:restoredTop sz="86467" autoAdjust="0"/>
  </p:normalViewPr>
  <p:slideViewPr>
    <p:cSldViewPr>
      <p:cViewPr varScale="1">
        <p:scale>
          <a:sx n="64" d="100"/>
          <a:sy n="64" d="100"/>
        </p:scale>
        <p:origin x="688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5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A97517F-B676-4047-874F-041C91D7592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7B03AF2-E866-41E1-B9E9-0322656673B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095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15256525-C217-4C86-ACB3-8D62732BE8D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0C919A01-04F2-49E2-9805-E1853BF77EE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FF236A5-26FC-4EB7-BC77-4C219317D6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D202E5E-0A83-40F8-B4DB-EAAF0CFD281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969" tIns="48984" rIns="97969" bIns="48984" numCol="1" anchor="t" anchorCtr="0" compatLnSpc="1">
            <a:prstTxWarp prst="textNoShape">
              <a:avLst/>
            </a:prstTxWarp>
          </a:bodyPr>
          <a:lstStyle>
            <a:lvl1pPr defTabSz="9794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9A9E257-C25E-46DB-BFAD-382AEAA814C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969" tIns="48984" rIns="97969" bIns="48984" numCol="1" anchor="t" anchorCtr="0" compatLnSpc="1">
            <a:prstTxWarp prst="textNoShape">
              <a:avLst/>
            </a:prstTxWarp>
          </a:bodyPr>
          <a:lstStyle>
            <a:lvl1pPr algn="r" defTabSz="9794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2E2EE68-AFB5-4026-B6D1-1882588160D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CC24FDA3-CEE4-4246-B61E-E0D830564C4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8488" cy="4606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969" tIns="48984" rIns="97969" bIns="489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C34D290E-BDB7-4687-81E6-2F7EF90DE90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969" tIns="48984" rIns="97969" bIns="48984" numCol="1" anchor="b" anchorCtr="0" compatLnSpc="1">
            <a:prstTxWarp prst="textNoShape">
              <a:avLst/>
            </a:prstTxWarp>
          </a:bodyPr>
          <a:lstStyle>
            <a:lvl1pPr defTabSz="979488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>
            <a:extLst>
              <a:ext uri="{FF2B5EF4-FFF2-40B4-BE49-F238E27FC236}">
                <a16:creationId xmlns:a16="http://schemas.microsoft.com/office/drawing/2014/main" id="{1E3F250D-CFE1-4B20-B7DD-DC1A3CC7B4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7969" tIns="48984" rIns="97969" bIns="48984" numCol="1" anchor="b" anchorCtr="0" compatLnSpc="1">
            <a:prstTxWarp prst="textNoShape">
              <a:avLst/>
            </a:prstTxWarp>
          </a:bodyPr>
          <a:lstStyle>
            <a:lvl1pPr algn="r" defTabSz="979488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FF5A3FA-D285-4AA2-9A20-3AF3E0A097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A2ED159B-09A3-4404-ABD3-86C1F01FCA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794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794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4D3AA8-B049-4E8E-AAFD-49D3B26A5479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D475FB1B-012E-4BB0-8E4B-B1DE4C129B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7D46E0D2-5232-4561-872F-4E99030C62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7A56322-837C-4EA9-ABAD-3AFF90BB4E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ED3C84-FBDA-4007-A75A-22F31D1D36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A3DE33-1853-4881-A46C-B151E9523D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464CE-35B7-4E4C-9812-1F1CFF03CE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619945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A31E1A-67FC-46EC-8E34-2E499DF5A6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A76C7E-1672-4915-B3CB-C65EC832DDA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8FA8C4-C85A-4091-A382-E5250D0DE2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C3754-210B-4526-A39C-B13542C679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70014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CCC0C6-D30A-4C00-8BFA-E9CC4896D4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129774-F253-4EEA-8188-45CF4770D5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8CB970-34E1-4A75-8348-E9F64A0D14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C7650-DE75-490E-A75E-F80267C866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08479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E871FC-AF72-4ADD-94CA-782BF2D941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901EED-63B0-495F-AB1B-8637CED7B8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C30153-D36C-4937-A019-E001C7F98F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FE656-907D-41D7-8AC4-CB0B2A1A35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60309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953C83-B56C-4E40-82FB-3D197BDB76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CCF3BC-5C17-48A8-B5C1-88727BA27D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248E445-5923-464B-836E-98748ED8BA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1B393-C263-4B0B-9334-1388807336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08886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B6FF4F-531B-4CB8-9D1A-FA9672DABF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0E140E-5450-428E-8A75-2B1254D9BE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6EE7C1-499F-4F03-8E7C-03403BDAC5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5ED49-2C93-474F-A498-9EB2362DF3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82920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B4CA034-FCBA-4573-9B5B-94692BA61F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30FC33C-5AF6-4F17-BF4D-A0964743CF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6053FF7-D00B-418D-8B44-B0EEF62A6A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649B3-0EB4-436C-B913-BDD6629B2F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388620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6F09E04-54ED-4EC4-9D39-AD19643699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A955636-767B-4A90-941C-E21A9A4125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947CC68-389C-4040-9852-F0EBC62630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6B2A9-8C58-4BD7-BAE7-A347F42A5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15087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008312D-1450-4D43-8050-DB95077A03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8080054-69C9-4E3D-867E-241A85274F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395EAAD-6717-4EBA-A10F-13342B7BBA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685D9-216E-4C03-938A-EA32CCB2C5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083971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36086D-1F55-4882-8E86-7718A4BBDD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292704-4112-4452-A885-FDF87405C0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C1F387-8494-4F9D-BE49-7CD992136B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728A7-DE8C-4B9C-AFBE-2F7A27E7DD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61041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339309-CDE5-4194-B194-8C499CA4A9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7BB72A-C81F-4645-83CF-37BCCCF800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358B18-A04F-48E8-8289-A4AB0EB504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78299-00A9-4DCA-9651-C8D3CDD038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659220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FE75B0B-1FE8-4010-BAD2-8878DE7420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F501142-D1AF-47D0-8EE3-551DEE8D4B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34C6F76-1B93-44C6-88B4-C519CE81D43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CA5EA78-0782-4430-8E19-A243789695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2D9BE50-3CEA-4C34-84A1-AF8EEA85CBE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DCEFB12-877C-40C1-9453-4F7C19596E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C139EDB7-0BF8-4FE5-B084-1E21ABF360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59C0695-0469-4B06-BFBB-CECD3726A73C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55775A44-5BE9-4A03-A605-AC5B8D75856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9600" y="762000"/>
            <a:ext cx="7772400" cy="1470025"/>
          </a:xfrm>
        </p:spPr>
        <p:txBody>
          <a:bodyPr/>
          <a:lstStyle/>
          <a:p>
            <a:pPr algn="l" eaLnBrk="1" hangingPunct="1"/>
            <a:r>
              <a:rPr lang="en-US" altLang="en-US" sz="4000" b="1" dirty="0"/>
              <a:t>Strategy and Culture</a:t>
            </a:r>
            <a:endParaRPr lang="en-US" altLang="en-US" sz="3200" b="1" dirty="0"/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9643534F-D4F0-40EE-A2BF-122721932BB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200400" y="4648200"/>
            <a:ext cx="5105400" cy="144780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en-US" altLang="en-US" sz="2800"/>
              <a:t>Wayne Smith, Ph.D.</a:t>
            </a:r>
          </a:p>
          <a:p>
            <a:pPr algn="r" eaLnBrk="1" hangingPunct="1">
              <a:lnSpc>
                <a:spcPct val="90000"/>
              </a:lnSpc>
            </a:pPr>
            <a:r>
              <a:rPr lang="en-US" altLang="en-US" sz="2800"/>
              <a:t>Department of Management</a:t>
            </a:r>
          </a:p>
          <a:p>
            <a:pPr algn="r" eaLnBrk="1" hangingPunct="1">
              <a:lnSpc>
                <a:spcPct val="90000"/>
              </a:lnSpc>
            </a:pPr>
            <a:r>
              <a:rPr lang="en-US" altLang="en-US" sz="2800"/>
              <a:t>CSU Northridge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B631F37D-FBC9-48FD-9846-7050E93C9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828800"/>
            <a:ext cx="77724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2"/>
                </a:solidFill>
                <a:latin typeface="Lucida Sans Unicode" panose="020B0602030504020204" pitchFamily="34" charset="0"/>
              </a:rPr>
              <a:t>How does an organization leverage opportunities without succumbing to hidden challenges?</a:t>
            </a:r>
            <a:endParaRPr lang="en-US" altLang="en-US" i="1" u="sng" dirty="0">
              <a:solidFill>
                <a:schemeClr val="tx2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4102" name="Date Placeholder 1">
            <a:extLst>
              <a:ext uri="{FF2B5EF4-FFF2-40B4-BE49-F238E27FC236}">
                <a16:creationId xmlns:a16="http://schemas.microsoft.com/office/drawing/2014/main" id="{1B8676F5-5B38-4D59-A788-A23CA9ABF0C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457200" y="6245225"/>
            <a:ext cx="34290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i="1">
                <a:latin typeface="Arial" panose="020B0604020202020204" pitchFamily="34" charset="0"/>
              </a:rPr>
              <a:t>Updated</a:t>
            </a:r>
            <a:r>
              <a:rPr lang="en-US" altLang="en-US" sz="1400">
                <a:latin typeface="Arial" panose="020B0604020202020204" pitchFamily="34" charset="0"/>
              </a:rPr>
              <a:t>: </a:t>
            </a:r>
            <a:fld id="{E685F10F-F202-4972-90D9-63F6A138E4AD}" type="datetime2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Monday, March 21, 2022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4186F-436F-49DA-AE66-C5E791FC3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Mercedes-Benz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CF54E-4DA9-4417-9B44-6C72305C3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When Mercedes-Benz initially entered the Chinese market, the company chose a Mandarin Chinese name that sounded similar to “Benz”: </a:t>
            </a:r>
            <a:r>
              <a:rPr lang="en-US" sz="2400" dirty="0" err="1"/>
              <a:t>Bēnsǐ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That name, </a:t>
            </a:r>
            <a:r>
              <a:rPr lang="en-US" sz="2400" dirty="0" err="1"/>
              <a:t>Bēnsǐ</a:t>
            </a:r>
            <a:r>
              <a:rPr lang="en-US" sz="2400" dirty="0"/>
              <a:t>, translates to “rush to death” in Mandarin Chinese.</a:t>
            </a:r>
          </a:p>
          <a:p>
            <a:endParaRPr lang="en-US" sz="2400" dirty="0"/>
          </a:p>
          <a:p>
            <a:r>
              <a:rPr lang="en-US" sz="2400" dirty="0"/>
              <a:t>The company quickly adapted, changing its Chinese name to </a:t>
            </a:r>
            <a:r>
              <a:rPr lang="en-US" sz="2400" dirty="0" err="1"/>
              <a:t>Bēnchí</a:t>
            </a:r>
            <a:r>
              <a:rPr lang="en-US" sz="2400" dirty="0"/>
              <a:t>, which translates to “run quickly, speed, or gallop.”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E61C7-80AB-45C1-8E91-B0EBBDA45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FE656-907D-41D7-8AC4-CB0B2A1A3536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311192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45F26F53-F803-485D-B02C-42053EA3FD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 dirty="0"/>
              <a:t>Do you know the fine line between “gifts” and “bribes?”</a:t>
            </a:r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6B75C283-32A8-4079-9D5C-71D3DE6DBC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03E51A-D7E7-4935-911D-28890086BBF1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720481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>
            <a:extLst>
              <a:ext uri="{FF2B5EF4-FFF2-40B4-BE49-F238E27FC236}">
                <a16:creationId xmlns:a16="http://schemas.microsoft.com/office/drawing/2014/main" id="{746E24A1-40DD-4DDF-B0D4-D6873E15CE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9F9732-9EA4-475E-B746-A6DF2DA36E4B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04C302-620E-49F8-877B-72AB161245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63" y="304800"/>
            <a:ext cx="8700674" cy="580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0176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45F26F53-F803-485D-B02C-42053EA3FD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 dirty="0"/>
              <a:t>Do you know the long-term plans on the country in which to wish to invest?</a:t>
            </a:r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6B75C283-32A8-4079-9D5C-71D3DE6DBC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03E51A-D7E7-4935-911D-28890086BBF1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664387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>
            <a:extLst>
              <a:ext uri="{FF2B5EF4-FFF2-40B4-BE49-F238E27FC236}">
                <a16:creationId xmlns:a16="http://schemas.microsoft.com/office/drawing/2014/main" id="{746E24A1-40DD-4DDF-B0D4-D6873E15CE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9F9732-9EA4-475E-B746-A6DF2DA36E4B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C1CF98-CDDF-449A-B7C5-420534F9B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172968"/>
            <a:ext cx="8673319" cy="59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97594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45F26F53-F803-485D-B02C-42053EA3FD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 dirty="0"/>
              <a:t>Does the “executive class” truly understand the “working class?”</a:t>
            </a:r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6B75C283-32A8-4079-9D5C-71D3DE6DBC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03E51A-D7E7-4935-911D-28890086BBF1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621316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>
            <a:extLst>
              <a:ext uri="{FF2B5EF4-FFF2-40B4-BE49-F238E27FC236}">
                <a16:creationId xmlns:a16="http://schemas.microsoft.com/office/drawing/2014/main" id="{746E24A1-40DD-4DDF-B0D4-D6873E15CE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9F9732-9EA4-475E-B746-A6DF2DA36E4B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35AAE3-672E-4758-85DA-5035DE2C9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246" y="152399"/>
            <a:ext cx="8682153" cy="613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722086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>
            <a:extLst>
              <a:ext uri="{FF2B5EF4-FFF2-40B4-BE49-F238E27FC236}">
                <a16:creationId xmlns:a16="http://schemas.microsoft.com/office/drawing/2014/main" id="{746E24A1-40DD-4DDF-B0D4-D6873E15CE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9F9732-9EA4-475E-B746-A6DF2DA36E4B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920A6E-677B-46C3-9CE7-1D56F175A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80" y="228600"/>
            <a:ext cx="8478758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5564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descr="asdfasfdasfs">
            <a:extLst>
              <a:ext uri="{FF2B5EF4-FFF2-40B4-BE49-F238E27FC236}">
                <a16:creationId xmlns:a16="http://schemas.microsoft.com/office/drawing/2014/main" id="{5E3D0B64-1927-416D-AA57-7A2341A085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06362"/>
          </a:xfrm>
          <a:noFill/>
        </p:spPr>
        <p:txBody>
          <a:bodyPr/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SFVSC T-shirt</a:t>
            </a: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0336DA93-C1EA-4270-854F-BE73FFA38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09613"/>
            <a:ext cx="7620000" cy="543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45F26F53-F803-485D-B02C-42053EA3FD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 dirty="0"/>
              <a:t>How complete is your vision and how deep is your effort?</a:t>
            </a:r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6B75C283-32A8-4079-9D5C-71D3DE6DBC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03E51A-D7E7-4935-911D-28890086BBF1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2570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>
            <a:extLst>
              <a:ext uri="{FF2B5EF4-FFF2-40B4-BE49-F238E27FC236}">
                <a16:creationId xmlns:a16="http://schemas.microsoft.com/office/drawing/2014/main" id="{552C4516-B57C-4420-882E-F0D5B7AEC6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11E00EF-26BF-4634-A8CB-B14EBEC5A146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4819" name="Picture 1">
            <a:extLst>
              <a:ext uri="{FF2B5EF4-FFF2-40B4-BE49-F238E27FC236}">
                <a16:creationId xmlns:a16="http://schemas.microsoft.com/office/drawing/2014/main" id="{9F448595-A696-46D0-A1AA-C0B163304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228599"/>
            <a:ext cx="8651643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45F26F53-F803-485D-B02C-42053EA3FD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 dirty="0"/>
              <a:t>Do you truly understand the history and depth of culture of another country?</a:t>
            </a:r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6B75C283-32A8-4079-9D5C-71D3DE6DBC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03E51A-D7E7-4935-911D-28890086BBF1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53975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>
            <a:extLst>
              <a:ext uri="{FF2B5EF4-FFF2-40B4-BE49-F238E27FC236}">
                <a16:creationId xmlns:a16="http://schemas.microsoft.com/office/drawing/2014/main" id="{746E24A1-40DD-4DDF-B0D4-D6873E15CE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9F9732-9EA4-475E-B746-A6DF2DA36E4B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DF799D-2394-4195-8124-AD11481B2E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50" y="381000"/>
            <a:ext cx="8800300" cy="579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96791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45F26F53-F803-485D-B02C-42053EA3FD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 dirty="0"/>
              <a:t>Do you know who the stakeholders are and what they value?</a:t>
            </a:r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6B75C283-32A8-4079-9D5C-71D3DE6DBC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03E51A-D7E7-4935-911D-28890086BBF1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07151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>
            <a:extLst>
              <a:ext uri="{FF2B5EF4-FFF2-40B4-BE49-F238E27FC236}">
                <a16:creationId xmlns:a16="http://schemas.microsoft.com/office/drawing/2014/main" id="{746E24A1-40DD-4DDF-B0D4-D6873E15CE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69F9732-9EA4-475E-B746-A6DF2DA36E4B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231C7B-AC9F-4247-9D45-7BF83AB3C4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49488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7451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45F26F53-F803-485D-B02C-42053EA3FD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altLang="en-US" dirty="0"/>
              <a:t>Have you partnered with a local organization that understands the local environment?</a:t>
            </a:r>
          </a:p>
        </p:txBody>
      </p:sp>
      <p:sp>
        <p:nvSpPr>
          <p:cNvPr id="10243" name="Slide Number Placeholder 3">
            <a:extLst>
              <a:ext uri="{FF2B5EF4-FFF2-40B4-BE49-F238E27FC236}">
                <a16:creationId xmlns:a16="http://schemas.microsoft.com/office/drawing/2014/main" id="{6B75C283-32A8-4079-9D5C-71D3DE6DBC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Sans" panose="020B06020405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Sans" panose="020B06020405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Sans" panose="020B06020405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Sans" panose="020B06020405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03E51A-D7E7-4935-911D-28890086BBF1}" type="slidenum">
              <a:rPr lang="en-US" altLang="en-US" sz="14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74988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Lucida Sans Unicode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6475</TotalTime>
  <Words>210</Words>
  <Application>Microsoft Office PowerPoint</Application>
  <PresentationFormat>On-screen Show (4:3)</PresentationFormat>
  <Paragraphs>37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Lucida Sans</vt:lpstr>
      <vt:lpstr>Lucida Sans Unicode</vt:lpstr>
      <vt:lpstr>Verdana</vt:lpstr>
      <vt:lpstr>Default Design</vt:lpstr>
      <vt:lpstr>Strategy and Culture</vt:lpstr>
      <vt:lpstr>SFVSC T-shirt</vt:lpstr>
      <vt:lpstr>How complete is your vision and how deep is your effort?</vt:lpstr>
      <vt:lpstr>PowerPoint Presentation</vt:lpstr>
      <vt:lpstr>Do you truly understand the history and depth of culture of another country?</vt:lpstr>
      <vt:lpstr>PowerPoint Presentation</vt:lpstr>
      <vt:lpstr>Do you know who the stakeholders are and what they value?</vt:lpstr>
      <vt:lpstr>PowerPoint Presentation</vt:lpstr>
      <vt:lpstr>Have you partnered with a local organization that understands the local environment?</vt:lpstr>
      <vt:lpstr>Example: Mercedes-Benz</vt:lpstr>
      <vt:lpstr>Do you know the fine line between “gifts” and “bribes?”</vt:lpstr>
      <vt:lpstr>PowerPoint Presentation</vt:lpstr>
      <vt:lpstr>Do you know the long-term plans on the country in which to wish to invest?</vt:lpstr>
      <vt:lpstr>PowerPoint Presentation</vt:lpstr>
      <vt:lpstr>Does the “executive class” truly understand the “working class?”</vt:lpstr>
      <vt:lpstr>PowerPoint Presentation</vt:lpstr>
      <vt:lpstr>PowerPoint Presentation</vt:lpstr>
    </vt:vector>
  </TitlesOfParts>
  <Company>CSU, Northridge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Contemporary Business Writing Across the Curriculum: Two Perspectives and Practices</dc:title>
  <dc:creator>wsmith</dc:creator>
  <cp:lastModifiedBy>Smith, Wayne W</cp:lastModifiedBy>
  <cp:revision>322</cp:revision>
  <dcterms:created xsi:type="dcterms:W3CDTF">2008-04-21T00:35:01Z</dcterms:created>
  <dcterms:modified xsi:type="dcterms:W3CDTF">2022-03-22T03:06:21Z</dcterms:modified>
</cp:coreProperties>
</file>