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8" autoAdjust="0"/>
    <p:restoredTop sz="94660"/>
  </p:normalViewPr>
  <p:slideViewPr>
    <p:cSldViewPr>
      <p:cViewPr varScale="1">
        <p:scale>
          <a:sx n="64" d="100"/>
          <a:sy n="64" d="100"/>
        </p:scale>
        <p:origin x="8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ECA1A0C-975B-42A2-841B-905F8E064F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t" anchorCtr="0" compatLnSpc="1">
            <a:prstTxWarp prst="textNoShape">
              <a:avLst/>
            </a:prstTxWarp>
          </a:bodyPr>
          <a:lstStyle>
            <a:lvl1pPr defTabSz="85407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783F2CF-59CD-4EEF-87BE-784846E2C1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t" anchorCtr="0" compatLnSpc="1">
            <a:prstTxWarp prst="textNoShape">
              <a:avLst/>
            </a:prstTxWarp>
          </a:bodyPr>
          <a:lstStyle>
            <a:lvl1pPr algn="r" defTabSz="85407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82C9149-7C4E-4C62-B206-19753A14BB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b" anchorCtr="0" compatLnSpc="1">
            <a:prstTxWarp prst="textNoShape">
              <a:avLst/>
            </a:prstTxWarp>
          </a:bodyPr>
          <a:lstStyle>
            <a:lvl1pPr defTabSz="85407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9EE7FA7-0325-4860-89DF-D0F8FD488B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b" anchorCtr="0" compatLnSpc="1">
            <a:prstTxWarp prst="textNoShape">
              <a:avLst/>
            </a:prstTxWarp>
          </a:bodyPr>
          <a:lstStyle>
            <a:lvl1pPr algn="r" defTabSz="854075" eaLnBrk="1" hangingPunct="1">
              <a:defRPr sz="1100">
                <a:latin typeface="Arial" panose="020B0604020202020204" pitchFamily="34" charset="0"/>
              </a:defRPr>
            </a:lvl1pPr>
          </a:lstStyle>
          <a:p>
            <a:fld id="{B6B7EE3A-CE7E-4F56-B79F-D30628C6E5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7D076CC-D581-47F5-9D85-4FD6C5F277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BF81987-2DC0-4449-B50A-B0430CB8A6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3802B4-13AD-455B-B223-CF6F1EAE296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6A13268-AA21-4B87-BC6F-A7E088033E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4838"/>
            <a:ext cx="550545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F663210-A62C-4D0A-8F51-380A3632B4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F766F958-8DA3-463A-B728-EA4C46874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ADDDBDD-B328-40AB-9360-DE9A5FC3F1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4B598A-646B-4558-8699-66C1D5E079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063699-4102-4DAF-9C41-3A645888E5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A1155F-7EA4-4077-9A0D-52D6174490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106C5-9647-4AD5-8A32-E89728C1B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60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5B63F1-5891-46F1-8AD2-B514805A0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B8BF6E-FDF5-4262-9C2B-057472857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420FA2-C18B-4035-AE4E-8BE455548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4B4BF-A1A1-418B-AC41-8EE839F2B7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81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EA60B9-C5FF-476A-9075-C8B1EA384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0D2647-8EB3-4266-8D42-75D2474943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046317-81B1-4CF2-BA08-53E6072B92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22C91-3B64-4EA6-B1F2-7F9E07119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50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37EEBB-7747-4B03-B12C-EAB51851C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A4EBCA-CDE4-4E6E-BD1F-B2636F381D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6A6197-833B-4F22-803B-DC32D8C8DD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4303F-A9D1-4889-AE5D-940B038FD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55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69F88-239D-4BEA-8B38-F5D22959A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7B6F7E-8129-4AB8-AC65-D5B7B8D8B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5C9304-B07A-4318-8B6B-9459BE3C0D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4BCFE-07A9-40C5-B805-8AFAF3AF21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9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7808D2-C344-49ED-8C96-877C62941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A3BFF6-6E6E-464D-B29B-139C34D441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A9C701-61C0-4DA5-98B8-6DBBEA7F0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3295C-6F4C-48C5-986F-B0E91581E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35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A5F34B-41B2-492E-A0A0-57E6A7126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F9FA4-43C8-4446-8E66-DB1AE4505F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3329843-FEBF-411D-850C-02E84BBB9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7B6A-1CD1-4765-BD86-85F0970F2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23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673E23-4C59-491D-84B8-17883101F4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205FA1-E8EA-4A2B-AAA7-966AC41C7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EBAEEE-2A65-4757-9787-D2688A1795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65E1F-BFE8-4ACA-A581-4B338AEDC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41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0E7ACC-34DF-434D-9620-388462687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A9BB5E2-1FF3-4F20-BCDC-D1821773C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75362E-712A-4E91-94A0-E9903C943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6959F-D67A-4FF4-9154-187A893C4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2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8D8B1-3C22-46E3-829D-848FDDEC0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3B3DF0-EA40-4389-874C-61BA33E33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E1E788-98CA-4C6F-9DA2-4804B20A6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7C565-EA0A-4E38-A0DD-E25B2A110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18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2CB0C3-EC05-411D-B208-2AAEE2C76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A09ECC-79EA-4140-B65E-8A336D63CB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C370E5-FB9C-4BC0-AB62-BC83C1DA93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34240-45A6-4928-A3D1-0E0B874F8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27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ADAF17-2EEF-4D7C-A87F-FC3434FE1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8FAF3B-B28A-4AFF-8170-718343918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B9AFFD-9396-4478-9E32-002B405F05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70BFFA-DA8C-4255-9406-A65022D45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58FB2F-F5F4-4318-825A-13F64353D8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11234546-56E3-4F8E-AB37-CD459B467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1EC4F890-FA56-4562-BCFC-9129E31D1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A53D5-A06E-4C76-934F-CE9F10AC4A1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C13D217-F579-4E24-A780-AB54A316E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“Ice Breaker” Exercise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E117508-138E-4BB8-8997-604E14AAC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Name (pronounce carefully and correctly)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Major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Hobbies/Sports/Other Activities?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Favorite place visited (or would like to visit)?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How does your Bachelor’s Degree in your major contribute to your personal or professional goals?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What do you want to be doing </a:t>
            </a:r>
            <a:r>
              <a:rPr lang="en-US" altLang="en-US" sz="1800" i="1"/>
              <a:t>one</a:t>
            </a:r>
            <a:r>
              <a:rPr lang="en-US" altLang="en-US" sz="1800"/>
              <a:t> year after graduation? …</a:t>
            </a:r>
            <a:r>
              <a:rPr lang="en-US" altLang="en-US" sz="1800" i="1"/>
              <a:t>five</a:t>
            </a:r>
            <a:r>
              <a:rPr lang="en-US" altLang="en-US" sz="1800"/>
              <a:t> years after graduation?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What has been your most favorite course in college, and why?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6809</TotalTime>
  <Words>78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Verdana</vt:lpstr>
      <vt:lpstr>Arial</vt:lpstr>
      <vt:lpstr>Lucida Sans Unicode</vt:lpstr>
      <vt:lpstr>Lucida Sans</vt:lpstr>
      <vt:lpstr>Default Design</vt:lpstr>
      <vt:lpstr>“Ice Breaker” Exercise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Improvement in Web Accessibility and Technical Quality</dc:title>
  <dc:creator>wsmith</dc:creator>
  <cp:lastModifiedBy>Smith, Wayne W</cp:lastModifiedBy>
  <cp:revision>154</cp:revision>
  <dcterms:created xsi:type="dcterms:W3CDTF">2008-04-21T00:35:01Z</dcterms:created>
  <dcterms:modified xsi:type="dcterms:W3CDTF">2021-12-20T19:07:59Z</dcterms:modified>
</cp:coreProperties>
</file>