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332" r:id="rId3"/>
    <p:sldId id="334" r:id="rId4"/>
    <p:sldId id="340" r:id="rId5"/>
    <p:sldId id="341" r:id="rId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97517F-B676-4047-874F-041C91D759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B03AF2-E866-41E1-B9E9-0322656673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5256525-C217-4C86-ACB3-8D62732BE8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C919A01-04F2-49E2-9805-E1853BF77E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F236A5-26FC-4EB7-BC77-4C219317D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D202E5E-0A83-40F8-B4DB-EAAF0CFD28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9A9E257-C25E-46DB-BFAD-382AEAA814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2E2EE68-AFB5-4026-B6D1-1882588160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C24FDA3-CEE4-4246-B61E-E0D830564C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C34D290E-BDB7-4687-81E6-2F7EF90DE9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E3F250D-CFE1-4B20-B7DD-DC1A3CC7B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F5A3FA-D285-4AA2-9A20-3AF3E0A09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2ED159B-09A3-4404-ABD3-86C1F01FC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D3AA8-B049-4E8E-AAFD-49D3B26A5479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475FB1B-012E-4BB0-8E4B-B1DE4C129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D46E0D2-5232-4561-872F-4E99030C6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56322-837C-4EA9-ABAD-3AFF90BB4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ED3C84-FBDA-4007-A75A-22F31D1D3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3DE33-1853-4881-A46C-B151E9523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64CE-35B7-4E4C-9812-1F1CFF03C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9945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31E1A-67FC-46EC-8E34-2E499DF5A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76C7E-1672-4915-B3CB-C65EC832DD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8FA8C4-C85A-4091-A382-E5250D0DE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3754-210B-4526-A39C-B13542C67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7001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CC0C6-D30A-4C00-8BFA-E9CC4896D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29774-F253-4EEA-8188-45CF4770D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CB970-34E1-4A75-8348-E9F64A0D1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C7650-DE75-490E-A75E-F80267C86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0847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E871FC-AF72-4ADD-94CA-782BF2D94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901EED-63B0-495F-AB1B-8637CED7B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C30153-D36C-4937-A019-E001C7F98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E656-907D-41D7-8AC4-CB0B2A1A3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03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953C83-B56C-4E40-82FB-3D197BDB7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CCF3BC-5C17-48A8-B5C1-88727BA27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8E445-5923-464B-836E-98748ED8B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B393-C263-4B0B-9334-138880733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888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6FF4F-531B-4CB8-9D1A-FA9672DAB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0E140E-5450-428E-8A75-2B1254D9B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6EE7C1-499F-4F03-8E7C-03403BDAC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ED49-2C93-474F-A498-9EB2362DF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92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4CA034-FCBA-4573-9B5B-94692BA61F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0FC33C-5AF6-4F17-BF4D-A0964743C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053FF7-D00B-418D-8B44-B0EEF62A6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649B3-0EB4-436C-B913-BDD6629B2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862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F09E04-54ED-4EC4-9D39-AD1964369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955636-767B-4A90-941C-E21A9A412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47CC68-389C-4040-9852-F0EBC6263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6B2A9-8C58-4BD7-BAE7-A347F42A5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1508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08312D-1450-4D43-8050-DB95077A0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080054-69C9-4E3D-867E-241A85274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95EAAD-6717-4EBA-A10F-13342B7BB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85D9-216E-4C03-938A-EA32CCB2C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8397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6086D-1F55-4882-8E86-7718A4BBD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292704-4112-4452-A885-FDF87405C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C1F387-8494-4F9D-BE49-7CD992136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28A7-DE8C-4B9C-AFBE-2F7A27E7D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610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339309-CDE5-4194-B194-8C499CA4A9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7BB72A-C81F-4645-83CF-37BCCCF80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358B18-A04F-48E8-8289-A4AB0EB50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8299-00A9-4DCA-9651-C8D3CDD03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5922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E75B0B-1FE8-4010-BAD2-8878DE742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501142-D1AF-47D0-8EE3-551DEE8D4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C6F76-1B93-44C6-88B4-C519CE81D4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A5EA78-0782-4430-8E19-A243789695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D9BE50-3CEA-4C34-84A1-AF8EEA85CB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CEFB12-877C-40C1-9453-4F7C19596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C139EDB7-0BF8-4FE5-B084-1E21ABF3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9C0695-0469-4B06-BFBB-CECD3726A73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5775A44-5BE9-4A03-A605-AC5B8D7585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Business Models and Profit Models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643534F-D4F0-40EE-A2BF-122721932B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631F37D-FBC9-48FD-9846-7050E93C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Examples</a:t>
            </a:r>
            <a:endParaRPr lang="en-US" altLang="en-US" i="1" u="sng" dirty="0">
              <a:solidFill>
                <a:schemeClr val="tx2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1B8676F5-5B38-4D59-A788-A23CA9ABF0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E685F10F-F202-4972-90D9-63F6A138E4AD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Tuesday, August 30, 2022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69354BE-846A-46C9-A657-C14BB9BE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Business Models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9AE82474-EC78-4810-A648-DC707E30B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94D0F3-BA28-4EDA-8563-753FA6333A9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934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00DE7CA5-0A4E-4E02-BFBC-7CD902BAA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E266A0-DE4C-41C8-ABE0-C5FD21F2C01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2BBB40-2851-B197-1192-4E247457B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6" y="228600"/>
            <a:ext cx="873847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0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5F26F53-F803-485D-B02C-42053EA3F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/>
              <a:t>Profit Models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6B75C283-32A8-4079-9D5C-71D3DE6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3E51A-D7E7-4935-911D-28890086BBF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622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746E24A1-40DD-4DDF-B0D4-D6873E15C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F9732-9EA4-475E-B746-A6DF2DA36E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52B0B-C88B-FFD6-EF9B-9246A1EFD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617922" cy="594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8652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6469</TotalTime>
  <Words>31</Words>
  <Application>Microsoft Office PowerPoint</Application>
  <PresentationFormat>On-screen Show (4:3)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Lucida Sans</vt:lpstr>
      <vt:lpstr>Lucida Sans Unicode</vt:lpstr>
      <vt:lpstr>Verdana</vt:lpstr>
      <vt:lpstr>Default Design</vt:lpstr>
      <vt:lpstr>Business Models and Profit Models</vt:lpstr>
      <vt:lpstr>Business Models</vt:lpstr>
      <vt:lpstr>PowerPoint Presentation</vt:lpstr>
      <vt:lpstr>Profit Models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319</cp:revision>
  <dcterms:created xsi:type="dcterms:W3CDTF">2008-04-21T00:35:01Z</dcterms:created>
  <dcterms:modified xsi:type="dcterms:W3CDTF">2022-08-30T22:30:53Z</dcterms:modified>
</cp:coreProperties>
</file>