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8"/>
  </p:notesMasterIdLst>
  <p:handoutMasterIdLst>
    <p:handoutMasterId r:id="rId109"/>
  </p:handoutMasterIdLst>
  <p:sldIdLst>
    <p:sldId id="433" r:id="rId2"/>
    <p:sldId id="439" r:id="rId3"/>
    <p:sldId id="440" r:id="rId4"/>
    <p:sldId id="441" r:id="rId5"/>
    <p:sldId id="442" r:id="rId6"/>
    <p:sldId id="444" r:id="rId7"/>
    <p:sldId id="496" r:id="rId8"/>
    <p:sldId id="480" r:id="rId9"/>
    <p:sldId id="445" r:id="rId10"/>
    <p:sldId id="494" r:id="rId11"/>
    <p:sldId id="469" r:id="rId12"/>
    <p:sldId id="471" r:id="rId13"/>
    <p:sldId id="446" r:id="rId14"/>
    <p:sldId id="447" r:id="rId15"/>
    <p:sldId id="448" r:id="rId16"/>
    <p:sldId id="495" r:id="rId17"/>
    <p:sldId id="502" r:id="rId18"/>
    <p:sldId id="450" r:id="rId19"/>
    <p:sldId id="451" r:id="rId20"/>
    <p:sldId id="452" r:id="rId21"/>
    <p:sldId id="487" r:id="rId22"/>
    <p:sldId id="488" r:id="rId23"/>
    <p:sldId id="453" r:id="rId24"/>
    <p:sldId id="454" r:id="rId25"/>
    <p:sldId id="455" r:id="rId26"/>
    <p:sldId id="456" r:id="rId27"/>
    <p:sldId id="500" r:id="rId28"/>
    <p:sldId id="501" r:id="rId29"/>
    <p:sldId id="510" r:id="rId30"/>
    <p:sldId id="511" r:id="rId31"/>
    <p:sldId id="512" r:id="rId32"/>
    <p:sldId id="435" r:id="rId33"/>
    <p:sldId id="436" r:id="rId34"/>
    <p:sldId id="437" r:id="rId35"/>
    <p:sldId id="438" r:id="rId36"/>
    <p:sldId id="491" r:id="rId37"/>
    <p:sldId id="493" r:id="rId38"/>
    <p:sldId id="492" r:id="rId39"/>
    <p:sldId id="414" r:id="rId40"/>
    <p:sldId id="475" r:id="rId41"/>
    <p:sldId id="354" r:id="rId42"/>
    <p:sldId id="474" r:id="rId43"/>
    <p:sldId id="355" r:id="rId44"/>
    <p:sldId id="356" r:id="rId45"/>
    <p:sldId id="360" r:id="rId46"/>
    <p:sldId id="489" r:id="rId47"/>
    <p:sldId id="481" r:id="rId48"/>
    <p:sldId id="513" r:id="rId49"/>
    <p:sldId id="361" r:id="rId50"/>
    <p:sldId id="393" r:id="rId51"/>
    <p:sldId id="390" r:id="rId52"/>
    <p:sldId id="391" r:id="rId53"/>
    <p:sldId id="392" r:id="rId54"/>
    <p:sldId id="386" r:id="rId55"/>
    <p:sldId id="395" r:id="rId56"/>
    <p:sldId id="396" r:id="rId57"/>
    <p:sldId id="266" r:id="rId58"/>
    <p:sldId id="483" r:id="rId59"/>
    <p:sldId id="484" r:id="rId60"/>
    <p:sldId id="490" r:id="rId61"/>
    <p:sldId id="485" r:id="rId62"/>
    <p:sldId id="482" r:id="rId63"/>
    <p:sldId id="376" r:id="rId64"/>
    <p:sldId id="403" r:id="rId65"/>
    <p:sldId id="499" r:id="rId66"/>
    <p:sldId id="503" r:id="rId67"/>
    <p:sldId id="504" r:id="rId68"/>
    <p:sldId id="498" r:id="rId69"/>
    <p:sldId id="420" r:id="rId70"/>
    <p:sldId id="486" r:id="rId71"/>
    <p:sldId id="410" r:id="rId72"/>
    <p:sldId id="459" r:id="rId73"/>
    <p:sldId id="460" r:id="rId74"/>
    <p:sldId id="372" r:id="rId75"/>
    <p:sldId id="497" r:id="rId76"/>
    <p:sldId id="340" r:id="rId77"/>
    <p:sldId id="370" r:id="rId78"/>
    <p:sldId id="341" r:id="rId79"/>
    <p:sldId id="261" r:id="rId80"/>
    <p:sldId id="342" r:id="rId81"/>
    <p:sldId id="343" r:id="rId82"/>
    <p:sldId id="477" r:id="rId83"/>
    <p:sldId id="478" r:id="rId84"/>
    <p:sldId id="505" r:id="rId85"/>
    <p:sldId id="506" r:id="rId86"/>
    <p:sldId id="347" r:id="rId87"/>
    <p:sldId id="507" r:id="rId88"/>
    <p:sldId id="348" r:id="rId89"/>
    <p:sldId id="508" r:id="rId90"/>
    <p:sldId id="509" r:id="rId91"/>
    <p:sldId id="466" r:id="rId92"/>
    <p:sldId id="467" r:id="rId93"/>
    <p:sldId id="349" r:id="rId94"/>
    <p:sldId id="426" r:id="rId95"/>
    <p:sldId id="431" r:id="rId96"/>
    <p:sldId id="432" r:id="rId97"/>
    <p:sldId id="434" r:id="rId98"/>
    <p:sldId id="472" r:id="rId99"/>
    <p:sldId id="461" r:id="rId100"/>
    <p:sldId id="462" r:id="rId101"/>
    <p:sldId id="463" r:id="rId102"/>
    <p:sldId id="464" r:id="rId103"/>
    <p:sldId id="465" r:id="rId104"/>
    <p:sldId id="429" r:id="rId105"/>
    <p:sldId id="430" r:id="rId106"/>
    <p:sldId id="468" r:id="rId107"/>
  </p:sldIdLst>
  <p:sldSz cx="9144000" cy="6858000" type="screen4x3"/>
  <p:notesSz cx="6881813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936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4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handoutMaster" Target="handoutMasters/handout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9DECC0B-DAD4-8417-FCCE-4D51D2F87FF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5341" tIns="42670" rIns="85341" bIns="42670" numCol="1" anchor="t" anchorCtr="0" compatLnSpc="1">
            <a:prstTxWarp prst="textNoShape">
              <a:avLst/>
            </a:prstTxWarp>
          </a:bodyPr>
          <a:lstStyle>
            <a:lvl1pPr defTabSz="854075"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8D93F2BD-F2A8-BF31-994F-DB1A411026F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82912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5341" tIns="42670" rIns="85341" bIns="42670" numCol="1" anchor="t" anchorCtr="0" compatLnSpc="1">
            <a:prstTxWarp prst="textNoShape">
              <a:avLst/>
            </a:prstTxWarp>
          </a:bodyPr>
          <a:lstStyle>
            <a:lvl1pPr algn="r" defTabSz="854075"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E12E7928-0AA6-FA9B-CF56-335E531A096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829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5341" tIns="42670" rIns="85341" bIns="42670" numCol="1" anchor="b" anchorCtr="0" compatLnSpc="1">
            <a:prstTxWarp prst="textNoShape">
              <a:avLst/>
            </a:prstTxWarp>
          </a:bodyPr>
          <a:lstStyle>
            <a:lvl1pPr defTabSz="854075"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2143DD81-6269-483F-DEBF-27DFD561646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831263"/>
            <a:ext cx="2982912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5341" tIns="42670" rIns="85341" bIns="42670" numCol="1" anchor="b" anchorCtr="0" compatLnSpc="1">
            <a:prstTxWarp prst="textNoShape">
              <a:avLst/>
            </a:prstTxWarp>
          </a:bodyPr>
          <a:lstStyle>
            <a:lvl1pPr algn="r" defTabSz="854075" eaLnBrk="1" hangingPunct="1">
              <a:defRPr sz="1100">
                <a:latin typeface="Arial" panose="020B0604020202020204" pitchFamily="34" charset="0"/>
              </a:defRPr>
            </a:lvl1pPr>
          </a:lstStyle>
          <a:p>
            <a:fld id="{71A15122-1EDB-41C3-9732-7A3725D275C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56D892BC-D864-FDBA-7778-97ABB9CA196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5A50BA25-2918-6991-A02C-9DDB78BA11F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82912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EA7232CE-ED89-B1DE-CD9A-B08D5A44DD88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16013" y="696913"/>
            <a:ext cx="4649787" cy="34877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53A31610-8DB1-F345-A9FE-107EE62725A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414838"/>
            <a:ext cx="5505450" cy="418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534" name="Rectangle 6">
            <a:extLst>
              <a:ext uri="{FF2B5EF4-FFF2-40B4-BE49-F238E27FC236}">
                <a16:creationId xmlns:a16="http://schemas.microsoft.com/office/drawing/2014/main" id="{0685852F-FED8-8ED0-65C5-0DE78BB94BF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8291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5" name="Rectangle 7">
            <a:extLst>
              <a:ext uri="{FF2B5EF4-FFF2-40B4-BE49-F238E27FC236}">
                <a16:creationId xmlns:a16="http://schemas.microsoft.com/office/drawing/2014/main" id="{F2684A4D-2FAB-34D4-E02A-95F9A1FE83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4A59D07E-2B74-44B0-AB5B-433DA3F971B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EF24FD00-C661-3FF9-174F-08FEAA0027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F9F5284-C99E-46CD-84BD-D30D1F3FC4BF}" type="slidenum">
              <a:rPr lang="en-US" altLang="en-US"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17</a:t>
            </a:fld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5FE404A5-4497-D519-C639-2B057C1486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DAC58ABD-5674-14D0-CB03-214CDD5CF3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F90DB4A3-3EE9-EB52-189D-4909DB340E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CA7D4D4-0852-4FDA-BA56-6D978736B53B}" type="slidenum">
              <a:rPr lang="en-US" altLang="en-US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27651" name="Slide Image Placeholder 1">
            <a:extLst>
              <a:ext uri="{FF2B5EF4-FFF2-40B4-BE49-F238E27FC236}">
                <a16:creationId xmlns:a16="http://schemas.microsoft.com/office/drawing/2014/main" id="{6E2D3311-B439-D431-4316-5A869D3B0B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117600" y="696913"/>
            <a:ext cx="4648200" cy="3486150"/>
          </a:xfrm>
          <a:ln/>
        </p:spPr>
      </p:sp>
      <p:sp>
        <p:nvSpPr>
          <p:cNvPr id="27652" name="Notes Placeholder 2">
            <a:extLst>
              <a:ext uri="{FF2B5EF4-FFF2-40B4-BE49-F238E27FC236}">
                <a16:creationId xmlns:a16="http://schemas.microsoft.com/office/drawing/2014/main" id="{B9B7A446-E921-6522-CFCE-0F1FDADF3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8975" y="4416425"/>
            <a:ext cx="5505450" cy="4183063"/>
          </a:xfrm>
          <a:noFill/>
        </p:spPr>
        <p:txBody>
          <a:bodyPr lIns="92446" tIns="46223" rIns="92446" bIns="46223"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7653" name="Slide Number Placeholder 3">
            <a:extLst>
              <a:ext uri="{FF2B5EF4-FFF2-40B4-BE49-F238E27FC236}">
                <a16:creationId xmlns:a16="http://schemas.microsoft.com/office/drawing/2014/main" id="{C8088EE0-4C1D-DA35-6F01-34AE8F680E6E}"/>
              </a:ext>
            </a:extLst>
          </p:cNvPr>
          <p:cNvSpPr txBox="1">
            <a:spLocks noGrp="1"/>
          </p:cNvSpPr>
          <p:nvPr/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46" tIns="46223" rIns="92446" bIns="46223" anchor="b"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843137F-EFA1-45AB-9A1F-ED7B69CF038D}" type="slidenum">
              <a:rPr lang="en-US" altLang="en-US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22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53186AEC-EE0E-6436-F071-9A1DE52974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127E75-AD18-451E-B4D8-294ECCDC5FC9}" type="slidenum">
              <a:rPr lang="en-US" altLang="en-US"/>
              <a:pPr>
                <a:spcBef>
                  <a:spcPct val="0"/>
                </a:spcBef>
              </a:pPr>
              <a:t>62</a:t>
            </a:fld>
            <a:endParaRPr lang="en-US" altLang="en-US"/>
          </a:p>
        </p:txBody>
      </p:sp>
      <p:sp>
        <p:nvSpPr>
          <p:cNvPr id="69635" name="Slide Image Placeholder 1">
            <a:extLst>
              <a:ext uri="{FF2B5EF4-FFF2-40B4-BE49-F238E27FC236}">
                <a16:creationId xmlns:a16="http://schemas.microsoft.com/office/drawing/2014/main" id="{55BAC7FA-BD83-27CA-8D8F-E5827D49B4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117600" y="696913"/>
            <a:ext cx="4648200" cy="3486150"/>
          </a:xfrm>
          <a:ln/>
        </p:spPr>
      </p:sp>
      <p:sp>
        <p:nvSpPr>
          <p:cNvPr id="69636" name="Notes Placeholder 2">
            <a:extLst>
              <a:ext uri="{FF2B5EF4-FFF2-40B4-BE49-F238E27FC236}">
                <a16:creationId xmlns:a16="http://schemas.microsoft.com/office/drawing/2014/main" id="{DC1B9887-599E-7595-9FAD-71BA3030E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8975" y="4416425"/>
            <a:ext cx="5505450" cy="4183063"/>
          </a:xfrm>
          <a:noFill/>
        </p:spPr>
        <p:txBody>
          <a:bodyPr lIns="92446" tIns="46223" rIns="92446" bIns="46223"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9A34FC4-44A9-5BAF-29C1-3C65F0C139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07F967-EF07-234B-5DB0-FB017CE85C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65CC50-5837-B683-9034-8D86A91148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7B5982-A7F4-448C-948D-CFDFA9420B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4030995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2B6612A-6C51-F27D-B1FD-B09E88EC4E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DF5C29-45BA-998B-4346-0BACF70F62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FBCFADB-4EC1-BCFE-3948-171F98A638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788625-FFB5-4E5C-98FB-70B4BB15A7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019267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74908B5-AD18-12D3-B128-2862749094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FCF26E7-DC06-A0B9-C675-AC6B81434A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5B8F32-29D6-2C7E-1C72-D98CBDBB8F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EAC781-F748-4674-AB0C-DFF9DB76F0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625813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416CE6-9BC2-8DFC-AB0E-816497C368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6297B8-78A5-84F7-9393-C1F9CD5BE8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B62F50-6A94-5B52-855E-62FC0204E9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6F791D-E5B8-45AB-B48A-F6C38E920B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416083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46BA140-4DA9-1584-1AA1-753CF1F447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242216-5809-CC12-DB80-585B2B1D8D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989716-699D-245A-B34F-8F21D1527B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D6FB2F-5BBC-4027-86C9-EA45D191CA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765794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F64BEA-B683-A51D-5A71-CD19017E6B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B77925-1799-4812-F269-7517537F7C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E010D8-5B76-DC78-AF8B-F30B7147D1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7CF5E7-E69C-435A-B1F0-A2D210CF08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682778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FC00813-041A-1D6A-4115-C9A0218091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88E9093-6783-EA76-C3C6-C1B4B0A169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2C47D0B-9DDB-F55E-0ECB-7829CD6418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D72FFE-E415-484A-9F72-52D7E7CC94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604301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DC58F5E-9BC2-7C82-CB56-DBA6B2E63D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34C8A34-B418-63A2-A86B-8DECA71241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AD6C3EE-7CEB-672E-16F5-A3104048BA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59FDA0-ACA7-48B5-B04D-122AB5C9C6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559739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6123982-0B07-873B-2536-7A5C03B3B4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99BF24C-5691-BB23-66EB-D5775149B4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EC54826-3FAC-0F82-CEDB-8535A71EEA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A33EFD-2A91-46E1-B2BD-A7BE72D5F5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85501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56C1FB-0583-2623-B00D-2A802EA3C3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D4857D-7CC5-9245-4A2B-CD3ACBEC46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C00C09-EE4E-1976-4A7D-C7CB71CD78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80207A-DF7C-4654-843E-D2FFAF0853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758809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B19A01-6D55-222E-45C7-AB5CA4C780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2032A7-BF33-26E8-B6BE-4B63941CCD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7FEA00-19B5-A76D-5929-B5AE73A562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48A8CF-21BA-498C-9F81-A71ADB99E5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748504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4AE164C-1D7C-FA4C-D231-71C15C97BF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B8AD6A4-C5FE-DD46-6141-81C7094942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592CC4F-869C-1C96-9B53-1571A79A127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039F202-CD08-6B96-2978-15BDD976336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3BBF7A6-C508-8763-E93A-707A14ABA5E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2B1595D0-7743-4D1E-BFE8-B3BFF5A76F2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 Unicode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 Unicode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 Unicode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 Unicode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 Unicode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 Unicode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 Unicode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 Unicode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wayne.smith@csun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>
            <a:extLst>
              <a:ext uri="{FF2B5EF4-FFF2-40B4-BE49-F238E27FC236}">
                <a16:creationId xmlns:a16="http://schemas.microsoft.com/office/drawing/2014/main" id="{5C92A537-0683-9FBC-1B7C-A58CF524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BA1397E-EB4C-487C-959D-4526A24579C6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3E427999-50F3-BA5F-264C-39A6239B1DD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2133600"/>
          </a:xfrm>
        </p:spPr>
        <p:txBody>
          <a:bodyPr/>
          <a:lstStyle/>
          <a:p>
            <a:pPr algn="l" eaLnBrk="1" hangingPunct="1"/>
            <a:r>
              <a:rPr lang="en-US" altLang="en-US" sz="4000"/>
              <a:t>Examples of many good (and a few not-so-good) student PowerPoint presentations</a:t>
            </a: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4A973FA1-2514-4720-A61F-A0F3BF05421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057400" y="4876800"/>
            <a:ext cx="6400800" cy="1295400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</a:pPr>
            <a:r>
              <a:rPr lang="en-US" altLang="en-US" sz="2000"/>
              <a:t>Wayne Smith, Ph.D.</a:t>
            </a:r>
          </a:p>
          <a:p>
            <a:pPr algn="r" eaLnBrk="1" hangingPunct="1">
              <a:lnSpc>
                <a:spcPct val="80000"/>
              </a:lnSpc>
            </a:pPr>
            <a:r>
              <a:rPr lang="en-US" altLang="en-US" sz="2000"/>
              <a:t>Department of Management</a:t>
            </a:r>
          </a:p>
          <a:p>
            <a:pPr algn="r" eaLnBrk="1" hangingPunct="1">
              <a:lnSpc>
                <a:spcPct val="80000"/>
              </a:lnSpc>
            </a:pPr>
            <a:r>
              <a:rPr lang="en-US" altLang="en-US" sz="2000"/>
              <a:t>CSU Northridge</a:t>
            </a:r>
          </a:p>
          <a:p>
            <a:pPr algn="r" eaLnBrk="1" hangingPunct="1">
              <a:lnSpc>
                <a:spcPct val="80000"/>
              </a:lnSpc>
            </a:pPr>
            <a:r>
              <a:rPr lang="en-US" altLang="en-US" sz="2000">
                <a:latin typeface="Lucida Console" panose="020B0609040504020204" pitchFamily="49" charset="0"/>
                <a:hlinkClick r:id="rId2"/>
              </a:rPr>
              <a:t>wayne.smith@csun.edu</a:t>
            </a:r>
            <a:endParaRPr lang="en-US" altLang="en-US" sz="2000">
              <a:latin typeface="Lucida Console" panose="020B0609040504020204" pitchFamily="49" charset="0"/>
            </a:endParaRPr>
          </a:p>
        </p:txBody>
      </p:sp>
      <p:sp>
        <p:nvSpPr>
          <p:cNvPr id="4101" name="Rectangle 4">
            <a:extLst>
              <a:ext uri="{FF2B5EF4-FFF2-40B4-BE49-F238E27FC236}">
                <a16:creationId xmlns:a16="http://schemas.microsoft.com/office/drawing/2014/main" id="{47EEA5CC-415F-CE69-77F7-5F365BCC6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200400"/>
            <a:ext cx="7772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i="1">
                <a:solidFill>
                  <a:schemeClr val="tx2"/>
                </a:solidFill>
                <a:latin typeface="Lucida Sans Unicode" panose="020B0602030504020204" pitchFamily="34" charset="0"/>
              </a:rPr>
              <a:t>BUS 302</a:t>
            </a:r>
            <a:br>
              <a:rPr lang="en-US" altLang="en-US" i="1">
                <a:solidFill>
                  <a:schemeClr val="tx2"/>
                </a:solidFill>
                <a:latin typeface="Lucida Sans Unicode" panose="020B0602030504020204" pitchFamily="34" charset="0"/>
              </a:rPr>
            </a:br>
            <a:r>
              <a:rPr lang="en-US" altLang="en-US" i="1">
                <a:solidFill>
                  <a:schemeClr val="tx2"/>
                </a:solidFill>
                <a:latin typeface="Lucida Sans Unicode" panose="020B0602030504020204" pitchFamily="34" charset="0"/>
              </a:rPr>
              <a:t>“The Gateway Experience”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>
            <a:extLst>
              <a:ext uri="{FF2B5EF4-FFF2-40B4-BE49-F238E27FC236}">
                <a16:creationId xmlns:a16="http://schemas.microsoft.com/office/drawing/2014/main" id="{180F3674-FD29-6632-9C96-7FE5DC74E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2300F85-BA5F-4C75-B5FF-B5C27B6CAA19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13315" name="Picture 3">
            <a:extLst>
              <a:ext uri="{FF2B5EF4-FFF2-40B4-BE49-F238E27FC236}">
                <a16:creationId xmlns:a16="http://schemas.microsoft.com/office/drawing/2014/main" id="{9E0D7BE1-EEA7-3222-4F10-445C10CBE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Number Placeholder 5">
            <a:extLst>
              <a:ext uri="{FF2B5EF4-FFF2-40B4-BE49-F238E27FC236}">
                <a16:creationId xmlns:a16="http://schemas.microsoft.com/office/drawing/2014/main" id="{671C3945-4374-7A85-66A4-84CBC2158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8EA0755-6C43-46E8-ACDB-6C3B18DB8605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100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108547" name="Picture 2">
            <a:extLst>
              <a:ext uri="{FF2B5EF4-FFF2-40B4-BE49-F238E27FC236}">
                <a16:creationId xmlns:a16="http://schemas.microsoft.com/office/drawing/2014/main" id="{D1A2E676-D29E-5E29-BCDC-EF61D9C0B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Number Placeholder 5">
            <a:extLst>
              <a:ext uri="{FF2B5EF4-FFF2-40B4-BE49-F238E27FC236}">
                <a16:creationId xmlns:a16="http://schemas.microsoft.com/office/drawing/2014/main" id="{27FCDCF3-7C97-AAFA-CB8B-36693D0E4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D263D65-03B1-4C3B-A573-35001B3E3B84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101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109571" name="Rectangle 2">
            <a:extLst>
              <a:ext uri="{FF2B5EF4-FFF2-40B4-BE49-F238E27FC236}">
                <a16:creationId xmlns:a16="http://schemas.microsoft.com/office/drawing/2014/main" id="{15B80917-0DA3-4C0D-39CA-0C476A710A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Express Sincere Gratitude</a:t>
            </a:r>
          </a:p>
        </p:txBody>
      </p:sp>
    </p:spTree>
  </p:cSld>
  <p:clrMapOvr>
    <a:masterClrMapping/>
  </p:clrMapOvr>
  <p:transition>
    <p:fad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Number Placeholder 5">
            <a:extLst>
              <a:ext uri="{FF2B5EF4-FFF2-40B4-BE49-F238E27FC236}">
                <a16:creationId xmlns:a16="http://schemas.microsoft.com/office/drawing/2014/main" id="{9BB3523C-9BD6-2F3F-C874-26CFF26DD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22F5903-9F36-4CC0-807D-A69DAB5D0061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102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110595" name="Picture 2">
            <a:extLst>
              <a:ext uri="{FF2B5EF4-FFF2-40B4-BE49-F238E27FC236}">
                <a16:creationId xmlns:a16="http://schemas.microsoft.com/office/drawing/2014/main" id="{956C79DC-2DDC-1073-6302-2481635B4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Number Placeholder 5">
            <a:extLst>
              <a:ext uri="{FF2B5EF4-FFF2-40B4-BE49-F238E27FC236}">
                <a16:creationId xmlns:a16="http://schemas.microsoft.com/office/drawing/2014/main" id="{5F291387-2173-A5E9-B30D-43BE9B2DB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F155DA4-1889-4876-BAB4-79ADABB4D675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103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111619" name="Picture 3">
            <a:extLst>
              <a:ext uri="{FF2B5EF4-FFF2-40B4-BE49-F238E27FC236}">
                <a16:creationId xmlns:a16="http://schemas.microsoft.com/office/drawing/2014/main" id="{2CCB4A0E-6325-6982-EA45-CE3F93D83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Number Placeholder 5">
            <a:extLst>
              <a:ext uri="{FF2B5EF4-FFF2-40B4-BE49-F238E27FC236}">
                <a16:creationId xmlns:a16="http://schemas.microsoft.com/office/drawing/2014/main" id="{D1F34AC3-3517-6329-2F24-117F08C42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D940AD-0BBB-4E0E-83DD-8A1F34A8F780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104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112643" name="Rectangle 2">
            <a:extLst>
              <a:ext uri="{FF2B5EF4-FFF2-40B4-BE49-F238E27FC236}">
                <a16:creationId xmlns:a16="http://schemas.microsoft.com/office/drawing/2014/main" id="{7F090489-FDDE-1C75-C955-2C75C9AE6B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Prepare “Back Pockets” Slides</a:t>
            </a:r>
          </a:p>
        </p:txBody>
      </p:sp>
    </p:spTree>
  </p:cSld>
  <p:clrMapOvr>
    <a:masterClrMapping/>
  </p:clrMapOvr>
  <p:transition>
    <p:fad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Number Placeholder 5">
            <a:extLst>
              <a:ext uri="{FF2B5EF4-FFF2-40B4-BE49-F238E27FC236}">
                <a16:creationId xmlns:a16="http://schemas.microsoft.com/office/drawing/2014/main" id="{432317C8-BE80-545D-DBF2-6AB4162AC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01AE5BA-15B0-4029-A292-57D873BEFA3E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105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113667" name="Picture 2">
            <a:extLst>
              <a:ext uri="{FF2B5EF4-FFF2-40B4-BE49-F238E27FC236}">
                <a16:creationId xmlns:a16="http://schemas.microsoft.com/office/drawing/2014/main" id="{93B683E2-4653-C861-5245-D4C1D177E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Number Placeholder 5">
            <a:extLst>
              <a:ext uri="{FF2B5EF4-FFF2-40B4-BE49-F238E27FC236}">
                <a16:creationId xmlns:a16="http://schemas.microsoft.com/office/drawing/2014/main" id="{81320D72-D6C8-FB07-B780-999D24A1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23B6E2E-DE34-4BDA-9E34-0E078E1E1E5F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106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114691" name="Rectangle 2">
            <a:extLst>
              <a:ext uri="{FF2B5EF4-FFF2-40B4-BE49-F238E27FC236}">
                <a16:creationId xmlns:a16="http://schemas.microsoft.com/office/drawing/2014/main" id="{46783FC2-04EE-0F89-B454-90C6797150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133600"/>
            <a:ext cx="8229600" cy="2133600"/>
          </a:xfrm>
        </p:spPr>
        <p:txBody>
          <a:bodyPr/>
          <a:lstStyle/>
          <a:p>
            <a:pPr eaLnBrk="1" hangingPunct="1"/>
            <a:r>
              <a:rPr lang="en-US" altLang="en-US"/>
              <a:t>Consider reading—</a:t>
            </a:r>
            <a:br>
              <a:rPr lang="en-US" altLang="en-US"/>
            </a:br>
            <a:r>
              <a:rPr lang="en-US" altLang="en-US" sz="3200"/>
              <a:t>Duarte, N. (2008), </a:t>
            </a:r>
            <a:r>
              <a:rPr lang="en-US" altLang="en-US" sz="3200" i="1"/>
              <a:t>Slide:ology:  The Art and Science of Creating Great Presentations</a:t>
            </a:r>
            <a:r>
              <a:rPr lang="en-US" altLang="en-US" sz="3200"/>
              <a:t>, O’Reilly Media.</a:t>
            </a: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>
            <a:extLst>
              <a:ext uri="{FF2B5EF4-FFF2-40B4-BE49-F238E27FC236}">
                <a16:creationId xmlns:a16="http://schemas.microsoft.com/office/drawing/2014/main" id="{2D11C72C-9077-33F9-0E80-50FC18DE9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66D891A-566A-4B25-A9E9-19016DC67136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0A1DA411-3221-E57F-EDEC-D643BBAEAA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Repeat names as needed</a:t>
            </a: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>
            <a:extLst>
              <a:ext uri="{FF2B5EF4-FFF2-40B4-BE49-F238E27FC236}">
                <a16:creationId xmlns:a16="http://schemas.microsoft.com/office/drawing/2014/main" id="{2F83583C-72D1-B7D5-C8B0-54CAE09A6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DB5574-C16B-47CE-AA4F-AB193BCF7E4E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15363" name="Picture 3">
            <a:extLst>
              <a:ext uri="{FF2B5EF4-FFF2-40B4-BE49-F238E27FC236}">
                <a16:creationId xmlns:a16="http://schemas.microsoft.com/office/drawing/2014/main" id="{9F7EE310-F476-6B13-87CD-376C38FAA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>
            <a:extLst>
              <a:ext uri="{FF2B5EF4-FFF2-40B4-BE49-F238E27FC236}">
                <a16:creationId xmlns:a16="http://schemas.microsoft.com/office/drawing/2014/main" id="{835D1148-047F-6B5A-4FE6-5A8C261A0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912641-734E-4578-825A-FADD74086808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118AFAD5-45E9-A614-5A10-FD9A7A872A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Use Relevant Graphics Early to “Connect” with the Audience</a:t>
            </a: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5">
            <a:extLst>
              <a:ext uri="{FF2B5EF4-FFF2-40B4-BE49-F238E27FC236}">
                <a16:creationId xmlns:a16="http://schemas.microsoft.com/office/drawing/2014/main" id="{A061A38D-803C-8B43-4F67-996F74D61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B3C01E-D7FF-4096-90AD-7D18F518C505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17411" name="Picture 2">
            <a:extLst>
              <a:ext uri="{FF2B5EF4-FFF2-40B4-BE49-F238E27FC236}">
                <a16:creationId xmlns:a16="http://schemas.microsoft.com/office/drawing/2014/main" id="{F107D7CB-D8CA-4267-5EA4-D7E8185CD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>
            <a:extLst>
              <a:ext uri="{FF2B5EF4-FFF2-40B4-BE49-F238E27FC236}">
                <a16:creationId xmlns:a16="http://schemas.microsoft.com/office/drawing/2014/main" id="{88D4415E-5C53-D5FD-1B1C-1D97D0244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F9B3C4D-4DB3-4FF4-B005-D50ED0202463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18435" name="Picture 2">
            <a:extLst>
              <a:ext uri="{FF2B5EF4-FFF2-40B4-BE49-F238E27FC236}">
                <a16:creationId xmlns:a16="http://schemas.microsoft.com/office/drawing/2014/main" id="{D290BCB0-668E-C285-0DC9-1C31668B5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72F36F9A-CE14-2743-FE1C-2E95D22C9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0B60CC4-C7D9-447D-9BAF-C3B47B42953E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19459" name="Picture 2">
            <a:extLst>
              <a:ext uri="{FF2B5EF4-FFF2-40B4-BE49-F238E27FC236}">
                <a16:creationId xmlns:a16="http://schemas.microsoft.com/office/drawing/2014/main" id="{A6F3AB6B-5C43-4EE3-18CF-36A5B3269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E05AE9E8-9FBD-4C3A-DAB4-65F7A5368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>
            <a:extLst>
              <a:ext uri="{FF2B5EF4-FFF2-40B4-BE49-F238E27FC236}">
                <a16:creationId xmlns:a16="http://schemas.microsoft.com/office/drawing/2014/main" id="{7851CF10-792E-04AD-CD16-E7A8DF47A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8CCBCC-22DF-4DD4-BDA4-5E5A3202E835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FC5C77A5-3726-14F8-4030-6335EBEB64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Consistent Visual Theme</a:t>
            </a: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>
            <a:extLst>
              <a:ext uri="{FF2B5EF4-FFF2-40B4-BE49-F238E27FC236}">
                <a16:creationId xmlns:a16="http://schemas.microsoft.com/office/drawing/2014/main" id="{4ECC60AB-FF7F-122A-82F6-7E00B399B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2BCD29B-5BF4-4667-902F-1680F688B62A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23555" name="Picture 2">
            <a:extLst>
              <a:ext uri="{FF2B5EF4-FFF2-40B4-BE49-F238E27FC236}">
                <a16:creationId xmlns:a16="http://schemas.microsoft.com/office/drawing/2014/main" id="{6302A4F6-F2D0-4F86-BB01-AC25D1E39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CDD74A0C-9CB4-5B53-2B12-645C84DB1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F88F860-8F3F-4132-B617-54055761EC6D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59A8B96A-6999-0EB3-5898-6C37D5E109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Clear and Unambiguous Introduction</a:t>
            </a: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>
            <a:extLst>
              <a:ext uri="{FF2B5EF4-FFF2-40B4-BE49-F238E27FC236}">
                <a16:creationId xmlns:a16="http://schemas.microsoft.com/office/drawing/2014/main" id="{F0BC4D7C-DFCB-033A-13F4-EA2CF4250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CF7D00E-FE42-4DA2-ADD5-7D6EA6825DF8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24579" name="Picture 2">
            <a:extLst>
              <a:ext uri="{FF2B5EF4-FFF2-40B4-BE49-F238E27FC236}">
                <a16:creationId xmlns:a16="http://schemas.microsoft.com/office/drawing/2014/main" id="{9B5B8A00-94B4-6B64-C106-FF4EA297A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3">
            <a:extLst>
              <a:ext uri="{FF2B5EF4-FFF2-40B4-BE49-F238E27FC236}">
                <a16:creationId xmlns:a16="http://schemas.microsoft.com/office/drawing/2014/main" id="{7E590CDE-51BE-2896-BCC5-5C54CFF8F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6DF593-144F-4996-B1E8-1897D5EA4D76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EEC14CC3-F4B1-1348-32F8-BAF9A90A5CC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85800" y="228600"/>
            <a:ext cx="7772400" cy="1752600"/>
          </a:xfrm>
          <a:prstGeom prst="rect">
            <a:avLst/>
          </a:prstGeom>
          <a:solidFill>
            <a:srgbClr val="9BBB59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lIns="457200" tIns="228600" rIns="228600" bIns="9144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en-US" sz="5400" b="1">
                <a:solidFill>
                  <a:srgbClr val="534D2F"/>
                </a:solidFill>
                <a:latin typeface="Bodoni MT" panose="02070603080606020203" pitchFamily="18" charset="0"/>
              </a:rPr>
              <a:t>Branchwell Consulting</a:t>
            </a:r>
          </a:p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en-US" sz="2000" b="1">
                <a:solidFill>
                  <a:srgbClr val="534D2F"/>
                </a:solidFill>
                <a:latin typeface="Bodoni MT" panose="02070603080606020203" pitchFamily="18" charset="0"/>
              </a:rPr>
              <a:t>“</a:t>
            </a:r>
            <a:r>
              <a:rPr lang="en-US" altLang="en-US" sz="2000" b="1" i="1">
                <a:solidFill>
                  <a:srgbClr val="534D2F"/>
                </a:solidFill>
                <a:latin typeface="Bodoni MT" panose="02070603080606020203" pitchFamily="18" charset="0"/>
              </a:rPr>
              <a:t>We help you take root and grow.”</a:t>
            </a:r>
            <a:endParaRPr lang="en-US" altLang="en-US" sz="2400">
              <a:solidFill>
                <a:srgbClr val="534D2F"/>
              </a:solidFill>
              <a:latin typeface="Arial" panose="020B0604020202020204" pitchFamily="34" charset="0"/>
            </a:endParaRPr>
          </a:p>
        </p:txBody>
      </p:sp>
      <p:pic>
        <p:nvPicPr>
          <p:cNvPr id="25604" name="Picture 4" descr="branchwell_logo.jpg">
            <a:extLst>
              <a:ext uri="{FF2B5EF4-FFF2-40B4-BE49-F238E27FC236}">
                <a16:creationId xmlns:a16="http://schemas.microsoft.com/office/drawing/2014/main" id="{50B8BA4F-56CA-BAE9-B3C6-C7CD1139A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133600"/>
            <a:ext cx="171132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le 2">
            <a:extLst>
              <a:ext uri="{FF2B5EF4-FFF2-40B4-BE49-F238E27FC236}">
                <a16:creationId xmlns:a16="http://schemas.microsoft.com/office/drawing/2014/main" id="{A5E066E9-9FA1-ADE0-27EC-FE284AB515A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85800" y="4876800"/>
            <a:ext cx="7848600" cy="1752600"/>
          </a:xfrm>
          <a:prstGeom prst="rect">
            <a:avLst/>
          </a:prstGeom>
          <a:solidFill>
            <a:srgbClr val="9BBB59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lIns="457200" tIns="228600" rIns="228600" bIns="9144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en-US" sz="2000" b="1" u="sng">
                <a:solidFill>
                  <a:srgbClr val="534D2F"/>
                </a:solidFill>
                <a:latin typeface="Bodoni MT" panose="02070603080606020203" pitchFamily="18" charset="0"/>
              </a:rPr>
              <a:t>Team 6</a:t>
            </a:r>
          </a:p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en-US" sz="2000">
                <a:solidFill>
                  <a:srgbClr val="534D2F"/>
                </a:solidFill>
                <a:latin typeface="Bodoni MT" panose="02070603080606020203" pitchFamily="18" charset="0"/>
              </a:rPr>
              <a:t>Melik </a:t>
            </a:r>
            <a:r>
              <a:rPr lang="en-US" altLang="en-US" sz="2000" u="sng">
                <a:solidFill>
                  <a:srgbClr val="534D2F"/>
                </a:solidFill>
                <a:latin typeface="Bodoni MT" panose="02070603080606020203" pitchFamily="18" charset="0"/>
              </a:rPr>
              <a:t>Khanamiryan</a:t>
            </a:r>
            <a:r>
              <a:rPr lang="en-US" altLang="en-US" sz="2000">
                <a:solidFill>
                  <a:srgbClr val="534D2F"/>
                </a:solidFill>
                <a:latin typeface="Bodoni MT" panose="02070603080606020203" pitchFamily="18" charset="0"/>
              </a:rPr>
              <a:t> | Lindsay </a:t>
            </a:r>
            <a:r>
              <a:rPr lang="en-US" altLang="en-US" sz="2000" u="sng">
                <a:solidFill>
                  <a:srgbClr val="534D2F"/>
                </a:solidFill>
                <a:latin typeface="Bodoni MT" panose="02070603080606020203" pitchFamily="18" charset="0"/>
              </a:rPr>
              <a:t>Romo</a:t>
            </a:r>
            <a:r>
              <a:rPr lang="en-US" altLang="en-US" sz="2000">
                <a:solidFill>
                  <a:srgbClr val="534D2F"/>
                </a:solidFill>
                <a:latin typeface="Bodoni MT" panose="02070603080606020203" pitchFamily="18" charset="0"/>
              </a:rPr>
              <a:t> | Ozzie </a:t>
            </a:r>
            <a:r>
              <a:rPr lang="en-US" altLang="en-US" sz="2000" u="sng">
                <a:solidFill>
                  <a:srgbClr val="534D2F"/>
                </a:solidFill>
                <a:latin typeface="Bodoni MT" panose="02070603080606020203" pitchFamily="18" charset="0"/>
              </a:rPr>
              <a:t>Canizalez</a:t>
            </a:r>
            <a:r>
              <a:rPr lang="en-US" altLang="en-US" sz="2000">
                <a:solidFill>
                  <a:srgbClr val="534D2F"/>
                </a:solidFill>
                <a:latin typeface="Bodoni MT" panose="02070603080606020203" pitchFamily="18" charset="0"/>
              </a:rPr>
              <a:t> | Sally </a:t>
            </a:r>
            <a:r>
              <a:rPr lang="en-US" altLang="en-US" sz="2000" u="sng">
                <a:solidFill>
                  <a:srgbClr val="534D2F"/>
                </a:solidFill>
                <a:latin typeface="Bodoni MT" panose="02070603080606020203" pitchFamily="18" charset="0"/>
              </a:rPr>
              <a:t>Moreno</a:t>
            </a:r>
            <a:r>
              <a:rPr lang="en-US" altLang="en-US" sz="2000">
                <a:solidFill>
                  <a:srgbClr val="534D2F"/>
                </a:solidFill>
                <a:latin typeface="Bodoni MT" panose="02070603080606020203" pitchFamily="18" charset="0"/>
              </a:rPr>
              <a:t> | Ivelis </a:t>
            </a:r>
            <a:r>
              <a:rPr lang="en-US" altLang="en-US" sz="2000" u="sng">
                <a:solidFill>
                  <a:srgbClr val="534D2F"/>
                </a:solidFill>
                <a:latin typeface="Bodoni MT" panose="02070603080606020203" pitchFamily="18" charset="0"/>
              </a:rPr>
              <a:t>Alday</a:t>
            </a:r>
            <a:r>
              <a:rPr lang="en-US" altLang="en-US" sz="2000">
                <a:solidFill>
                  <a:srgbClr val="534D2F"/>
                </a:solidFill>
                <a:latin typeface="Bodoni MT" panose="02070603080606020203" pitchFamily="18" charset="0"/>
              </a:rPr>
              <a:t> | Melissa </a:t>
            </a:r>
            <a:r>
              <a:rPr lang="en-US" altLang="en-US" sz="2000" u="sng">
                <a:solidFill>
                  <a:srgbClr val="534D2F"/>
                </a:solidFill>
                <a:latin typeface="Bodoni MT" panose="02070603080606020203" pitchFamily="18" charset="0"/>
              </a:rPr>
              <a:t>Stephens</a:t>
            </a:r>
            <a:endParaRPr lang="en-US" altLang="en-US" sz="2400">
              <a:solidFill>
                <a:srgbClr val="534D2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>
            <a:extLst>
              <a:ext uri="{FF2B5EF4-FFF2-40B4-BE49-F238E27FC236}">
                <a16:creationId xmlns:a16="http://schemas.microsoft.com/office/drawing/2014/main" id="{37B089B5-62AE-25E9-DFBD-EFFA48617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F78AA3E-B08A-47BC-9225-ADE7CA820877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6627" name="Title 1">
            <a:extLst>
              <a:ext uri="{FF2B5EF4-FFF2-40B4-BE49-F238E27FC236}">
                <a16:creationId xmlns:a16="http://schemas.microsoft.com/office/drawing/2014/main" id="{1D57756D-01A9-7A35-228F-82986B3074E4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en-US" altLang="en-US"/>
              <a:t>Please . . 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039BD-7F4F-FA03-0C70-E43E14EAE7A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62000" y="1644650"/>
            <a:ext cx="8229600" cy="7937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/>
              <a:t>Hold all questions  and comments until the end.</a:t>
            </a:r>
          </a:p>
          <a:p>
            <a:pPr eaLnBrk="1" hangingPunct="1">
              <a:buFontTx/>
              <a:buNone/>
            </a:pPr>
            <a:endParaRPr lang="en-US" altLang="en-US"/>
          </a:p>
        </p:txBody>
      </p:sp>
      <p:pic>
        <p:nvPicPr>
          <p:cNvPr id="4" name="Picture 3" descr="branchwell_bullet.gif">
            <a:extLst>
              <a:ext uri="{FF2B5EF4-FFF2-40B4-BE49-F238E27FC236}">
                <a16:creationId xmlns:a16="http://schemas.microsoft.com/office/drawing/2014/main" id="{C5908282-2EF5-6ED4-8DC3-72E385446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834135">
            <a:off x="360362" y="815976"/>
            <a:ext cx="190182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branchwell_bullet.gif">
            <a:extLst>
              <a:ext uri="{FF2B5EF4-FFF2-40B4-BE49-F238E27FC236}">
                <a16:creationId xmlns:a16="http://schemas.microsoft.com/office/drawing/2014/main" id="{6B21A110-1DEF-15AD-8E8C-EF8233C7A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30937">
            <a:off x="323850" y="2030413"/>
            <a:ext cx="1901825" cy="306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branchwell_bullet.gif">
            <a:extLst>
              <a:ext uri="{FF2B5EF4-FFF2-40B4-BE49-F238E27FC236}">
                <a16:creationId xmlns:a16="http://schemas.microsoft.com/office/drawing/2014/main" id="{60733A0A-4D0C-3AEA-EA04-4AA3CA0E1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48921">
            <a:off x="339725" y="3567113"/>
            <a:ext cx="190182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6" descr="branchwell_logo.gif">
            <a:extLst>
              <a:ext uri="{FF2B5EF4-FFF2-40B4-BE49-F238E27FC236}">
                <a16:creationId xmlns:a16="http://schemas.microsoft.com/office/drawing/2014/main" id="{A44A6EC8-EE34-FE7E-DEA3-A828E02F8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584825"/>
            <a:ext cx="838200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3" name="TextBox 7">
            <a:extLst>
              <a:ext uri="{FF2B5EF4-FFF2-40B4-BE49-F238E27FC236}">
                <a16:creationId xmlns:a16="http://schemas.microsoft.com/office/drawing/2014/main" id="{FE9D6D46-60D0-0E5F-44C7-ADD6CB388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6027738"/>
            <a:ext cx="990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Melik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fld id="{D0EB6608-A1E6-4807-9AF9-7BDF52798837}" type="slidenum">
              <a:rPr lang="en-US" altLang="en-US" sz="2400">
                <a:latin typeface="Calibri" panose="020F0502020204030204" pitchFamily="34" charset="0"/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22</a:t>
            </a:fld>
            <a:r>
              <a:rPr lang="en-US" altLang="en-US" sz="240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0" name="Snip and Round Single Corner Rectangle 9">
            <a:extLst>
              <a:ext uri="{FF2B5EF4-FFF2-40B4-BE49-F238E27FC236}">
                <a16:creationId xmlns:a16="http://schemas.microsoft.com/office/drawing/2014/main" id="{B8EBD72C-49B1-E77F-A18F-106422FBE6E8}"/>
              </a:ext>
            </a:extLst>
          </p:cNvPr>
          <p:cNvSpPr/>
          <p:nvPr/>
        </p:nvSpPr>
        <p:spPr>
          <a:xfrm>
            <a:off x="533400" y="1143000"/>
            <a:ext cx="7162800" cy="76200"/>
          </a:xfrm>
          <a:prstGeom prst="snipRoundRect">
            <a:avLst/>
          </a:prstGeom>
          <a:solidFill>
            <a:srgbClr val="534D2F"/>
          </a:solidFill>
          <a:ln>
            <a:solidFill>
              <a:srgbClr val="534D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92AF192-D7FA-40E5-A426-9E06A6F4573F}"/>
              </a:ext>
            </a:extLst>
          </p:cNvPr>
          <p:cNvSpPr txBox="1">
            <a:spLocks/>
          </p:cNvSpPr>
          <p:nvPr/>
        </p:nvSpPr>
        <p:spPr bwMode="auto">
          <a:xfrm>
            <a:off x="762000" y="2811463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Calibri" panose="020F0502020204030204" pitchFamily="34" charset="0"/>
              </a:rPr>
              <a:t>Note the associate’s name and slide number in question.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B95A99-7C2C-3464-CF38-B3B60C77A1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5" y="4368800"/>
            <a:ext cx="5013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Calibri" panose="020F0502020204030204" pitchFamily="34" charset="0"/>
              </a:rPr>
              <a:t>Silence all electronic devices.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D3DE8D-5CB5-387A-8CAD-97BFA95FF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359400"/>
            <a:ext cx="63293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Calibri" panose="020F0502020204030204" pitchFamily="34" charset="0"/>
              </a:rPr>
              <a:t>If you can not hear the speaker, raise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Calibri" panose="020F0502020204030204" pitchFamily="34" charset="0"/>
              </a:rPr>
              <a:t>your hand.</a:t>
            </a:r>
          </a:p>
        </p:txBody>
      </p:sp>
      <p:pic>
        <p:nvPicPr>
          <p:cNvPr id="15" name="Picture 14" descr="branchwell_bullet.gif">
            <a:extLst>
              <a:ext uri="{FF2B5EF4-FFF2-40B4-BE49-F238E27FC236}">
                <a16:creationId xmlns:a16="http://schemas.microsoft.com/office/drawing/2014/main" id="{1C6D2FB0-5A2E-B481-D9AF-91886E7F6E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48921">
            <a:off x="339725" y="4557713"/>
            <a:ext cx="190182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5">
            <a:extLst>
              <a:ext uri="{FF2B5EF4-FFF2-40B4-BE49-F238E27FC236}">
                <a16:creationId xmlns:a16="http://schemas.microsoft.com/office/drawing/2014/main" id="{A954F221-AD01-AB08-637B-CA363C4B2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F605AA-FE38-4BD1-B488-382993FA8639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56C1982B-4899-E041-2692-281187E7EC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Consistent Conceptual Theme</a:t>
            </a: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5">
            <a:extLst>
              <a:ext uri="{FF2B5EF4-FFF2-40B4-BE49-F238E27FC236}">
                <a16:creationId xmlns:a16="http://schemas.microsoft.com/office/drawing/2014/main" id="{1712A45A-7699-E26B-4563-1114A4032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21B6889-C110-4FB3-B02B-7B3C01B16DD4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29699" name="Picture 2">
            <a:extLst>
              <a:ext uri="{FF2B5EF4-FFF2-40B4-BE49-F238E27FC236}">
                <a16:creationId xmlns:a16="http://schemas.microsoft.com/office/drawing/2014/main" id="{418CF7A2-A08F-5986-C29B-BDE4229B4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5">
            <a:extLst>
              <a:ext uri="{FF2B5EF4-FFF2-40B4-BE49-F238E27FC236}">
                <a16:creationId xmlns:a16="http://schemas.microsoft.com/office/drawing/2014/main" id="{D9C06374-0523-AE8A-B1EB-057AF219B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761CF8C-CE29-495C-A1A4-9374FF327458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30723" name="Picture 2">
            <a:extLst>
              <a:ext uri="{FF2B5EF4-FFF2-40B4-BE49-F238E27FC236}">
                <a16:creationId xmlns:a16="http://schemas.microsoft.com/office/drawing/2014/main" id="{950188C1-1ECD-A346-FC18-D40F34D3A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5">
            <a:extLst>
              <a:ext uri="{FF2B5EF4-FFF2-40B4-BE49-F238E27FC236}">
                <a16:creationId xmlns:a16="http://schemas.microsoft.com/office/drawing/2014/main" id="{BD84BD22-1ABB-0E45-C85E-2F1B19083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F00573A-F7B0-43C8-B084-374CE6CFEFFF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31747" name="Picture 2">
            <a:extLst>
              <a:ext uri="{FF2B5EF4-FFF2-40B4-BE49-F238E27FC236}">
                <a16:creationId xmlns:a16="http://schemas.microsoft.com/office/drawing/2014/main" id="{0E877FC9-D801-D7B1-59C8-9790DB1C3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5">
            <a:extLst>
              <a:ext uri="{FF2B5EF4-FFF2-40B4-BE49-F238E27FC236}">
                <a16:creationId xmlns:a16="http://schemas.microsoft.com/office/drawing/2014/main" id="{F5613AEC-1B83-F2E6-F2BE-59AD692AC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7CA425C-B94D-4B0F-8A47-540A250F5CB1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28A8B607-9E0C-8F16-51FC-DAE770EE8A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Purposeful Transitions</a:t>
            </a:r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5">
            <a:extLst>
              <a:ext uri="{FF2B5EF4-FFF2-40B4-BE49-F238E27FC236}">
                <a16:creationId xmlns:a16="http://schemas.microsoft.com/office/drawing/2014/main" id="{A1F930F5-A375-5185-CB7B-D000EC08C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573CFE1-6369-4179-B4BE-C0F1A2A0562B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33795" name="Picture 5">
            <a:extLst>
              <a:ext uri="{FF2B5EF4-FFF2-40B4-BE49-F238E27FC236}">
                <a16:creationId xmlns:a16="http://schemas.microsoft.com/office/drawing/2014/main" id="{EDF5C430-3DD2-E2FD-F4D2-CDD179B8C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5">
            <a:extLst>
              <a:ext uri="{FF2B5EF4-FFF2-40B4-BE49-F238E27FC236}">
                <a16:creationId xmlns:a16="http://schemas.microsoft.com/office/drawing/2014/main" id="{64900358-D08E-4322-39A1-B026E6498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DB938E-B511-43C3-A6C5-98F5528C2E85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34819" name="Picture 2">
            <a:extLst>
              <a:ext uri="{FF2B5EF4-FFF2-40B4-BE49-F238E27FC236}">
                <a16:creationId xmlns:a16="http://schemas.microsoft.com/office/drawing/2014/main" id="{22CE3712-16B1-38CC-46F6-FCB30CAC9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>
            <a:extLst>
              <a:ext uri="{FF2B5EF4-FFF2-40B4-BE49-F238E27FC236}">
                <a16:creationId xmlns:a16="http://schemas.microsoft.com/office/drawing/2014/main" id="{8F2C76EB-DA8E-EBE8-CACC-62AE9282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F6CFB6F-4001-4EFF-A50D-E23E23B1B81A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84F3339C-6C63-6992-1912-64A25DEEE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5">
            <a:extLst>
              <a:ext uri="{FF2B5EF4-FFF2-40B4-BE49-F238E27FC236}">
                <a16:creationId xmlns:a16="http://schemas.microsoft.com/office/drawing/2014/main" id="{0D6D3F12-16E8-01DC-AFD1-80039975C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0C98277-B768-410F-BDAB-0070CF78FB0A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35843" name="Picture 2">
            <a:extLst>
              <a:ext uri="{FF2B5EF4-FFF2-40B4-BE49-F238E27FC236}">
                <a16:creationId xmlns:a16="http://schemas.microsoft.com/office/drawing/2014/main" id="{44A5CE10-A355-BD7E-EE37-0F53A79CD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5">
            <a:extLst>
              <a:ext uri="{FF2B5EF4-FFF2-40B4-BE49-F238E27FC236}">
                <a16:creationId xmlns:a16="http://schemas.microsoft.com/office/drawing/2014/main" id="{3C6DF83D-42FE-5CB6-0D2C-57565E9B2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B1CE3AF-3704-4C20-9CC5-1E579C32C8E9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36867" name="Picture 2">
            <a:extLst>
              <a:ext uri="{FF2B5EF4-FFF2-40B4-BE49-F238E27FC236}">
                <a16:creationId xmlns:a16="http://schemas.microsoft.com/office/drawing/2014/main" id="{7D14C15F-51D4-C841-57D3-1298F9800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5">
            <a:extLst>
              <a:ext uri="{FF2B5EF4-FFF2-40B4-BE49-F238E27FC236}">
                <a16:creationId xmlns:a16="http://schemas.microsoft.com/office/drawing/2014/main" id="{0326E74B-7BE2-CA31-B3F7-B9BE82004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E905C1F-1B46-47D4-962F-1429693338EC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76DE0E4D-9A1A-7479-0A51-8DB55733CE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Judicious Use of Symbols</a:t>
            </a:r>
          </a:p>
        </p:txBody>
      </p: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5">
            <a:extLst>
              <a:ext uri="{FF2B5EF4-FFF2-40B4-BE49-F238E27FC236}">
                <a16:creationId xmlns:a16="http://schemas.microsoft.com/office/drawing/2014/main" id="{E9320210-5684-2AB5-565F-09E12B467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29CD073-2C33-4ABF-97CB-1BB5CD2E07B3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38915" name="Picture 2">
            <a:extLst>
              <a:ext uri="{FF2B5EF4-FFF2-40B4-BE49-F238E27FC236}">
                <a16:creationId xmlns:a16="http://schemas.microsoft.com/office/drawing/2014/main" id="{25342DF1-17F6-289D-88E7-38482C035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5">
            <a:extLst>
              <a:ext uri="{FF2B5EF4-FFF2-40B4-BE49-F238E27FC236}">
                <a16:creationId xmlns:a16="http://schemas.microsoft.com/office/drawing/2014/main" id="{4861185E-8D79-9A9A-F55A-E84204926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AE10619-8396-4AAC-BBED-7B84215C1727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39939" name="Picture 2">
            <a:extLst>
              <a:ext uri="{FF2B5EF4-FFF2-40B4-BE49-F238E27FC236}">
                <a16:creationId xmlns:a16="http://schemas.microsoft.com/office/drawing/2014/main" id="{CF47F913-D6DA-931C-A818-C98E576F0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5">
            <a:extLst>
              <a:ext uri="{FF2B5EF4-FFF2-40B4-BE49-F238E27FC236}">
                <a16:creationId xmlns:a16="http://schemas.microsoft.com/office/drawing/2014/main" id="{3A1D5934-DBE9-05E7-6BA3-53D56969E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6F29216-5EB6-4066-90E8-F247813DCD6B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40963" name="Picture 2">
            <a:extLst>
              <a:ext uri="{FF2B5EF4-FFF2-40B4-BE49-F238E27FC236}">
                <a16:creationId xmlns:a16="http://schemas.microsoft.com/office/drawing/2014/main" id="{DE31E7E4-7AC5-7C82-E0C7-337E0618A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4" name="Picture 3">
            <a:extLst>
              <a:ext uri="{FF2B5EF4-FFF2-40B4-BE49-F238E27FC236}">
                <a16:creationId xmlns:a16="http://schemas.microsoft.com/office/drawing/2014/main" id="{F3721CCA-4854-2D66-F9E6-F428FCAFF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5">
            <a:extLst>
              <a:ext uri="{FF2B5EF4-FFF2-40B4-BE49-F238E27FC236}">
                <a16:creationId xmlns:a16="http://schemas.microsoft.com/office/drawing/2014/main" id="{C5CAF964-2689-D881-EB38-07D9B731A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4954066-1813-4604-8013-D214F3861AD8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C065FE9B-FBBB-C425-5DED-FC60F57ABE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Judicious Use of Diagrams</a:t>
            </a:r>
          </a:p>
        </p:txBody>
      </p:sp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5">
            <a:extLst>
              <a:ext uri="{FF2B5EF4-FFF2-40B4-BE49-F238E27FC236}">
                <a16:creationId xmlns:a16="http://schemas.microsoft.com/office/drawing/2014/main" id="{0770AF73-0BC0-0B32-AC4B-9C985CB07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20784E9-7B1E-42A6-BE8B-999C56C3D34F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43011" name="Picture 5">
            <a:extLst>
              <a:ext uri="{FF2B5EF4-FFF2-40B4-BE49-F238E27FC236}">
                <a16:creationId xmlns:a16="http://schemas.microsoft.com/office/drawing/2014/main" id="{5C2EDFB2-E435-8EF6-4CB9-8B75A1759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>
            <a:extLst>
              <a:ext uri="{FF2B5EF4-FFF2-40B4-BE49-F238E27FC236}">
                <a16:creationId xmlns:a16="http://schemas.microsoft.com/office/drawing/2014/main" id="{81EFD79A-2DE6-A54B-840F-4F2B16CD6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A29E74B-40C0-4479-A148-1B39B48BDE79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44035" name="Picture 4">
            <a:extLst>
              <a:ext uri="{FF2B5EF4-FFF2-40B4-BE49-F238E27FC236}">
                <a16:creationId xmlns:a16="http://schemas.microsoft.com/office/drawing/2014/main" id="{6F6DD58B-B996-6C78-9B59-B222ADDE6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5">
            <a:extLst>
              <a:ext uri="{FF2B5EF4-FFF2-40B4-BE49-F238E27FC236}">
                <a16:creationId xmlns:a16="http://schemas.microsoft.com/office/drawing/2014/main" id="{81916162-B261-E1DF-D64C-C18ADBCE0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1D1602D-4E64-4AE7-A613-82D335F2C2A2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45059" name="Picture 3">
            <a:extLst>
              <a:ext uri="{FF2B5EF4-FFF2-40B4-BE49-F238E27FC236}">
                <a16:creationId xmlns:a16="http://schemas.microsoft.com/office/drawing/2014/main" id="{E89DB33D-9C6E-32F8-70A6-9077E136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>
            <a:extLst>
              <a:ext uri="{FF2B5EF4-FFF2-40B4-BE49-F238E27FC236}">
                <a16:creationId xmlns:a16="http://schemas.microsoft.com/office/drawing/2014/main" id="{6CB60E7B-8E6F-AA61-9D14-DD2DE8CA1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1988BDE-2ED7-4C00-AF5B-6A6D365E3863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7171" name="Picture 2">
            <a:extLst>
              <a:ext uri="{FF2B5EF4-FFF2-40B4-BE49-F238E27FC236}">
                <a16:creationId xmlns:a16="http://schemas.microsoft.com/office/drawing/2014/main" id="{833905D8-3ADB-9504-379E-553781CD8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5">
            <a:extLst>
              <a:ext uri="{FF2B5EF4-FFF2-40B4-BE49-F238E27FC236}">
                <a16:creationId xmlns:a16="http://schemas.microsoft.com/office/drawing/2014/main" id="{02643757-0023-D528-EF13-BB36BDE11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CDB9ED-4682-425E-8EBA-4C1782EA4B1E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46083" name="Picture 3">
            <a:extLst>
              <a:ext uri="{FF2B5EF4-FFF2-40B4-BE49-F238E27FC236}">
                <a16:creationId xmlns:a16="http://schemas.microsoft.com/office/drawing/2014/main" id="{B2F31526-D917-5B3E-2B17-5305AFEE4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5">
            <a:extLst>
              <a:ext uri="{FF2B5EF4-FFF2-40B4-BE49-F238E27FC236}">
                <a16:creationId xmlns:a16="http://schemas.microsoft.com/office/drawing/2014/main" id="{4B499176-FB4D-1C11-57F1-D6DC91BD5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734617E-3C6F-403D-8F4D-A5F53100B38F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4A83082C-3CC2-4D41-5AF4-F095C6A7E4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Judicious Use of Diagrams</a:t>
            </a:r>
          </a:p>
        </p:txBody>
      </p:sp>
      <p:pic>
        <p:nvPicPr>
          <p:cNvPr id="47108" name="Picture 3">
            <a:extLst>
              <a:ext uri="{FF2B5EF4-FFF2-40B4-BE49-F238E27FC236}">
                <a16:creationId xmlns:a16="http://schemas.microsoft.com/office/drawing/2014/main" id="{4FD3A3F5-FDFC-3B6D-F3B1-A80D9A7F3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5">
            <a:extLst>
              <a:ext uri="{FF2B5EF4-FFF2-40B4-BE49-F238E27FC236}">
                <a16:creationId xmlns:a16="http://schemas.microsoft.com/office/drawing/2014/main" id="{0BAB48D3-F6A1-48D8-3161-22E1D864C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F7D733-D997-4812-AA8B-BE7B955F9DB7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48131" name="Picture 6">
            <a:extLst>
              <a:ext uri="{FF2B5EF4-FFF2-40B4-BE49-F238E27FC236}">
                <a16:creationId xmlns:a16="http://schemas.microsoft.com/office/drawing/2014/main" id="{C03DB5D0-D6C3-1EC3-00EC-500A410E1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5">
            <a:extLst>
              <a:ext uri="{FF2B5EF4-FFF2-40B4-BE49-F238E27FC236}">
                <a16:creationId xmlns:a16="http://schemas.microsoft.com/office/drawing/2014/main" id="{412AC021-7797-69CB-47F5-BF674C66D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3EA697-8F8B-4E8A-B9B5-FB16172D8C0B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49155" name="Picture 2">
            <a:extLst>
              <a:ext uri="{FF2B5EF4-FFF2-40B4-BE49-F238E27FC236}">
                <a16:creationId xmlns:a16="http://schemas.microsoft.com/office/drawing/2014/main" id="{101C4E56-BDE8-57CE-4271-FDFEDD1E5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5">
            <a:extLst>
              <a:ext uri="{FF2B5EF4-FFF2-40B4-BE49-F238E27FC236}">
                <a16:creationId xmlns:a16="http://schemas.microsoft.com/office/drawing/2014/main" id="{438C046B-64E6-D063-C7A2-6400A9D00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02C4CB9-4FDC-4A25-8C7C-06210B51924A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44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50179" name="Picture 2">
            <a:extLst>
              <a:ext uri="{FF2B5EF4-FFF2-40B4-BE49-F238E27FC236}">
                <a16:creationId xmlns:a16="http://schemas.microsoft.com/office/drawing/2014/main" id="{DF4A6C17-ED97-A298-9F9F-E022D20B9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5">
            <a:extLst>
              <a:ext uri="{FF2B5EF4-FFF2-40B4-BE49-F238E27FC236}">
                <a16:creationId xmlns:a16="http://schemas.microsoft.com/office/drawing/2014/main" id="{0492578F-5F02-2BFF-E7BB-1572C92CA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FA223AF-3FCA-4F73-9AEF-772FFD1C51DC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51203" name="Picture 2">
            <a:extLst>
              <a:ext uri="{FF2B5EF4-FFF2-40B4-BE49-F238E27FC236}">
                <a16:creationId xmlns:a16="http://schemas.microsoft.com/office/drawing/2014/main" id="{7DC9E849-E6B7-DA8B-F0FB-102FDFF23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5">
            <a:extLst>
              <a:ext uri="{FF2B5EF4-FFF2-40B4-BE49-F238E27FC236}">
                <a16:creationId xmlns:a16="http://schemas.microsoft.com/office/drawing/2014/main" id="{99F8E35E-0682-9263-4D7C-CF1A07EC6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871BA4-334C-4D39-A0FE-E730C8CE34A8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52227" name="Picture 2">
            <a:extLst>
              <a:ext uri="{FF2B5EF4-FFF2-40B4-BE49-F238E27FC236}">
                <a16:creationId xmlns:a16="http://schemas.microsoft.com/office/drawing/2014/main" id="{92CA40EB-54AA-AF1E-0CF6-F15A459AE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5">
            <a:extLst>
              <a:ext uri="{FF2B5EF4-FFF2-40B4-BE49-F238E27FC236}">
                <a16:creationId xmlns:a16="http://schemas.microsoft.com/office/drawing/2014/main" id="{84B907EC-E788-38CB-6997-54A519040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51F1CE4-9BF7-40F7-8848-557FA5B1D718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47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53251" name="Picture 2">
            <a:extLst>
              <a:ext uri="{FF2B5EF4-FFF2-40B4-BE49-F238E27FC236}">
                <a16:creationId xmlns:a16="http://schemas.microsoft.com/office/drawing/2014/main" id="{DA5B6FB0-FDB1-1E85-24DE-D7E66337D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3">
            <a:extLst>
              <a:ext uri="{FF2B5EF4-FFF2-40B4-BE49-F238E27FC236}">
                <a16:creationId xmlns:a16="http://schemas.microsoft.com/office/drawing/2014/main" id="{D5FD7AB7-DFE1-2398-6E89-45C03134B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193DC68-BAC7-4C3C-882A-DBED24B09DE0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48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54275" name="Picture 4">
            <a:extLst>
              <a:ext uri="{FF2B5EF4-FFF2-40B4-BE49-F238E27FC236}">
                <a16:creationId xmlns:a16="http://schemas.microsoft.com/office/drawing/2014/main" id="{38581EBF-9F3F-D7B7-4031-5873F374B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8480425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5">
            <a:extLst>
              <a:ext uri="{FF2B5EF4-FFF2-40B4-BE49-F238E27FC236}">
                <a16:creationId xmlns:a16="http://schemas.microsoft.com/office/drawing/2014/main" id="{A0492648-CA6E-7916-B3DC-42E464C16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5748342-8816-4153-B677-9B79FFE72441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49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55299" name="Picture 2">
            <a:extLst>
              <a:ext uri="{FF2B5EF4-FFF2-40B4-BE49-F238E27FC236}">
                <a16:creationId xmlns:a16="http://schemas.microsoft.com/office/drawing/2014/main" id="{8D9B683A-6C6A-823A-3A69-04A8D3798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0" name="Picture 3">
            <a:extLst>
              <a:ext uri="{FF2B5EF4-FFF2-40B4-BE49-F238E27FC236}">
                <a16:creationId xmlns:a16="http://schemas.microsoft.com/office/drawing/2014/main" id="{D83BD040-501B-3CF5-FAEB-A809E68A3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1" name="Picture 4">
            <a:extLst>
              <a:ext uri="{FF2B5EF4-FFF2-40B4-BE49-F238E27FC236}">
                <a16:creationId xmlns:a16="http://schemas.microsoft.com/office/drawing/2014/main" id="{74CAF1FF-9115-4E5F-356C-33F9387F6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C0192D35-3BE4-AADE-56B8-BE067EFB9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AC36823-85C6-4F7C-81B0-E55DEFABEB08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8195" name="Picture 2">
            <a:extLst>
              <a:ext uri="{FF2B5EF4-FFF2-40B4-BE49-F238E27FC236}">
                <a16:creationId xmlns:a16="http://schemas.microsoft.com/office/drawing/2014/main" id="{FFB809F6-6AF6-1931-DDC8-B4E92F9BD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5">
            <a:extLst>
              <a:ext uri="{FF2B5EF4-FFF2-40B4-BE49-F238E27FC236}">
                <a16:creationId xmlns:a16="http://schemas.microsoft.com/office/drawing/2014/main" id="{AB6271EB-2348-8D07-7216-4753003E6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C243004-EDA4-481D-87CD-88CC7681B09E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50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1D0D9EAC-917B-DD0A-1125-08001E3C00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Judicious Use of Animation</a:t>
            </a:r>
          </a:p>
        </p:txBody>
      </p:sp>
    </p:spTree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5">
            <a:extLst>
              <a:ext uri="{FF2B5EF4-FFF2-40B4-BE49-F238E27FC236}">
                <a16:creationId xmlns:a16="http://schemas.microsoft.com/office/drawing/2014/main" id="{17AF8275-CB78-6D63-D72D-A62BE2E50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41AEAB6-F781-422F-A271-39DA94005574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51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57347" name="Picture 2">
            <a:extLst>
              <a:ext uri="{FF2B5EF4-FFF2-40B4-BE49-F238E27FC236}">
                <a16:creationId xmlns:a16="http://schemas.microsoft.com/office/drawing/2014/main" id="{DB64D41C-3C34-E29B-77B7-F5D2F3639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5">
            <a:extLst>
              <a:ext uri="{FF2B5EF4-FFF2-40B4-BE49-F238E27FC236}">
                <a16:creationId xmlns:a16="http://schemas.microsoft.com/office/drawing/2014/main" id="{100C94F5-A06E-0F61-ECED-3353C8E23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4A9ACA1-C393-46D1-A994-4A3C4D7DE3E3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52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58371" name="Picture 2">
            <a:extLst>
              <a:ext uri="{FF2B5EF4-FFF2-40B4-BE49-F238E27FC236}">
                <a16:creationId xmlns:a16="http://schemas.microsoft.com/office/drawing/2014/main" id="{824EA052-6910-790E-44B5-1EC0CAD9B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5">
            <a:extLst>
              <a:ext uri="{FF2B5EF4-FFF2-40B4-BE49-F238E27FC236}">
                <a16:creationId xmlns:a16="http://schemas.microsoft.com/office/drawing/2014/main" id="{BF1E816E-1BC5-474B-0D4C-A632ED789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94FCCEA-52B8-450E-BA69-57AEA470FBE1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53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59395" name="Picture 2">
            <a:extLst>
              <a:ext uri="{FF2B5EF4-FFF2-40B4-BE49-F238E27FC236}">
                <a16:creationId xmlns:a16="http://schemas.microsoft.com/office/drawing/2014/main" id="{C8E1C855-BED1-266E-94CA-486B32171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Number Placeholder 5">
            <a:extLst>
              <a:ext uri="{FF2B5EF4-FFF2-40B4-BE49-F238E27FC236}">
                <a16:creationId xmlns:a16="http://schemas.microsoft.com/office/drawing/2014/main" id="{12290FAA-A9DF-3BE5-E185-AB7A51AF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8571208-6D0C-4D47-B902-FCE6BE22B058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54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60419" name="Picture 2">
            <a:extLst>
              <a:ext uri="{FF2B5EF4-FFF2-40B4-BE49-F238E27FC236}">
                <a16:creationId xmlns:a16="http://schemas.microsoft.com/office/drawing/2014/main" id="{AF2F4825-A565-3221-894C-6A5FB09BD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5">
            <a:extLst>
              <a:ext uri="{FF2B5EF4-FFF2-40B4-BE49-F238E27FC236}">
                <a16:creationId xmlns:a16="http://schemas.microsoft.com/office/drawing/2014/main" id="{90C3FE8F-308F-E120-451D-93C54A873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7ABE631-E0C0-4BE5-B865-E3CC9753A8C1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55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61443" name="Picture 2">
            <a:extLst>
              <a:ext uri="{FF2B5EF4-FFF2-40B4-BE49-F238E27FC236}">
                <a16:creationId xmlns:a16="http://schemas.microsoft.com/office/drawing/2014/main" id="{579F0BC2-853E-32E1-A9F7-E30216FEA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Number Placeholder 5">
            <a:extLst>
              <a:ext uri="{FF2B5EF4-FFF2-40B4-BE49-F238E27FC236}">
                <a16:creationId xmlns:a16="http://schemas.microsoft.com/office/drawing/2014/main" id="{D569E325-9776-DA07-7EF1-5FC8BD3ED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DE5018-2D1A-4E70-9222-2D32F3016080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56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62467" name="Picture 2">
            <a:extLst>
              <a:ext uri="{FF2B5EF4-FFF2-40B4-BE49-F238E27FC236}">
                <a16:creationId xmlns:a16="http://schemas.microsoft.com/office/drawing/2014/main" id="{74028905-F66F-1BC8-A2BE-151645FB5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5">
            <a:extLst>
              <a:ext uri="{FF2B5EF4-FFF2-40B4-BE49-F238E27FC236}">
                <a16:creationId xmlns:a16="http://schemas.microsoft.com/office/drawing/2014/main" id="{510B5AC0-6AD6-3183-D3CB-7FDC6D98A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043F8B-ADBA-4E67-BC6F-813D84844BE4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57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6DFDDE43-A5BE-7DDE-24EE-2F80B3D61E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“Above all else, show the data”</a:t>
            </a:r>
          </a:p>
        </p:txBody>
      </p:sp>
    </p:spTree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5">
            <a:extLst>
              <a:ext uri="{FF2B5EF4-FFF2-40B4-BE49-F238E27FC236}">
                <a16:creationId xmlns:a16="http://schemas.microsoft.com/office/drawing/2014/main" id="{FCBE0DC2-8BF4-149E-3041-671DB0BA5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090B5EF-EF49-469F-93ED-4FF858BDC126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58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64515" name="Picture 2">
            <a:extLst>
              <a:ext uri="{FF2B5EF4-FFF2-40B4-BE49-F238E27FC236}">
                <a16:creationId xmlns:a16="http://schemas.microsoft.com/office/drawing/2014/main" id="{E4127CFE-2D57-688F-0EEB-6766006C6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Number Placeholder 5">
            <a:extLst>
              <a:ext uri="{FF2B5EF4-FFF2-40B4-BE49-F238E27FC236}">
                <a16:creationId xmlns:a16="http://schemas.microsoft.com/office/drawing/2014/main" id="{704E0A59-3719-58C1-B63E-2B6A5E70B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156CEC2-B9CF-434D-868F-C65D59638144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59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65539" name="Picture 2">
            <a:extLst>
              <a:ext uri="{FF2B5EF4-FFF2-40B4-BE49-F238E27FC236}">
                <a16:creationId xmlns:a16="http://schemas.microsoft.com/office/drawing/2014/main" id="{DFC34359-7B91-2C28-58D4-DAB5DA1F6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5">
            <a:extLst>
              <a:ext uri="{FF2B5EF4-FFF2-40B4-BE49-F238E27FC236}">
                <a16:creationId xmlns:a16="http://schemas.microsoft.com/office/drawing/2014/main" id="{D9EC77B0-279C-7D1D-1F22-65BAFB920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5DE6FF0-B376-4BCB-95F8-B937AF2952CE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9219" name="Picture 2">
            <a:extLst>
              <a:ext uri="{FF2B5EF4-FFF2-40B4-BE49-F238E27FC236}">
                <a16:creationId xmlns:a16="http://schemas.microsoft.com/office/drawing/2014/main" id="{BCD77149-DE4D-B5A1-2EF5-C7EFF4095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Number Placeholder 5">
            <a:extLst>
              <a:ext uri="{FF2B5EF4-FFF2-40B4-BE49-F238E27FC236}">
                <a16:creationId xmlns:a16="http://schemas.microsoft.com/office/drawing/2014/main" id="{74C7F93D-0BFE-3FCE-D5A8-487F1AF67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6E3C93B-84FD-483A-9CF1-54D9586E07D9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60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66563" name="Picture 2">
            <a:extLst>
              <a:ext uri="{FF2B5EF4-FFF2-40B4-BE49-F238E27FC236}">
                <a16:creationId xmlns:a16="http://schemas.microsoft.com/office/drawing/2014/main" id="{0C544A5A-A2E4-23AD-E298-957575196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Number Placeholder 5">
            <a:extLst>
              <a:ext uri="{FF2B5EF4-FFF2-40B4-BE49-F238E27FC236}">
                <a16:creationId xmlns:a16="http://schemas.microsoft.com/office/drawing/2014/main" id="{79F9A32F-E780-5319-373F-DC6803209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FB5E5CC-08AF-4CF7-A0B8-0A07E43FD19F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61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67587" name="Picture 2">
            <a:extLst>
              <a:ext uri="{FF2B5EF4-FFF2-40B4-BE49-F238E27FC236}">
                <a16:creationId xmlns:a16="http://schemas.microsoft.com/office/drawing/2014/main" id="{73A9F00D-7ED1-48AD-1C58-C1430B6F8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Number Placeholder 3">
            <a:extLst>
              <a:ext uri="{FF2B5EF4-FFF2-40B4-BE49-F238E27FC236}">
                <a16:creationId xmlns:a16="http://schemas.microsoft.com/office/drawing/2014/main" id="{A4959F3A-1CCA-626E-AB70-92C7B6C48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E575731-076F-40DE-A4EF-217E5A9B35CC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62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75777" name="Rectangle 1">
            <a:extLst>
              <a:ext uri="{FF2B5EF4-FFF2-40B4-BE49-F238E27FC236}">
                <a16:creationId xmlns:a16="http://schemas.microsoft.com/office/drawing/2014/main" id="{EE4D47A8-794B-2A88-924C-4613745138A3}"/>
              </a:ext>
            </a:extLst>
          </p:cNvPr>
          <p:cNvSpPr>
            <a:spLocks/>
          </p:cNvSpPr>
          <p:nvPr/>
        </p:nvSpPr>
        <p:spPr bwMode="auto">
          <a:xfrm>
            <a:off x="554038" y="179388"/>
            <a:ext cx="8035925" cy="1714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 defTabSz="642938" eaLnBrk="1" hangingPunct="1">
              <a:defRPr/>
            </a:pPr>
            <a:r>
              <a:rPr lang="en-US" sz="5500">
                <a:solidFill>
                  <a:srgbClr val="62605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" pitchFamily="-108" charset="0"/>
                <a:ea typeface="ヒラギノ明朝 ProN W3" pitchFamily="-108" charset="-128"/>
                <a:sym typeface="Baskerville" pitchFamily="-108" charset="0"/>
              </a:rPr>
              <a:t>CPI Index 1999-2008</a:t>
            </a:r>
          </a:p>
        </p:txBody>
      </p:sp>
      <p:sp>
        <p:nvSpPr>
          <p:cNvPr id="68612" name="Rectangle 2">
            <a:extLst>
              <a:ext uri="{FF2B5EF4-FFF2-40B4-BE49-F238E27FC236}">
                <a16:creationId xmlns:a16="http://schemas.microsoft.com/office/drawing/2014/main" id="{E1834D74-1394-7F49-3800-EC7B0F8D9BCE}"/>
              </a:ext>
            </a:extLst>
          </p:cNvPr>
          <p:cNvSpPr>
            <a:spLocks/>
          </p:cNvSpPr>
          <p:nvPr/>
        </p:nvSpPr>
        <p:spPr bwMode="auto">
          <a:xfrm>
            <a:off x="6275388" y="125413"/>
            <a:ext cx="20145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500">
                <a:latin typeface="Hoefler Text" pitchFamily="-108" charset="0"/>
                <a:ea typeface="ヒラギノ明朝 ProN W3" pitchFamily="-108" charset="-128"/>
                <a:sym typeface="Hoefler Text" pitchFamily="-108" charset="0"/>
              </a:rPr>
              <a:t>Troy </a:t>
            </a:r>
            <a:r>
              <a:rPr lang="en-US" altLang="en-US" sz="2500" u="sng">
                <a:latin typeface="Hoefler Text" pitchFamily="-108" charset="0"/>
                <a:ea typeface="ヒラギノ明朝 ProN W3" pitchFamily="-108" charset="-128"/>
                <a:sym typeface="Hoefler Text" pitchFamily="-108" charset="0"/>
              </a:rPr>
              <a:t>Guanzon</a:t>
            </a:r>
          </a:p>
        </p:txBody>
      </p:sp>
      <p:graphicFrame>
        <p:nvGraphicFramePr>
          <p:cNvPr id="75779" name="Group 3">
            <a:extLst>
              <a:ext uri="{FF2B5EF4-FFF2-40B4-BE49-F238E27FC236}">
                <a16:creationId xmlns:a16="http://schemas.microsoft.com/office/drawing/2014/main" id="{4C868B09-EAEB-C972-2C4A-C80FC7A3043E}"/>
              </a:ext>
            </a:extLst>
          </p:cNvPr>
          <p:cNvGraphicFramePr>
            <a:graphicFrameLocks noGrp="1"/>
          </p:cNvGraphicFramePr>
          <p:nvPr/>
        </p:nvGraphicFramePr>
        <p:xfrm>
          <a:off x="554038" y="1554163"/>
          <a:ext cx="4625975" cy="7194550"/>
        </p:xfrm>
        <a:graphic>
          <a:graphicData uri="http://schemas.openxmlformats.org/drawingml/2006/table">
            <a:tbl>
              <a:tblPr/>
              <a:tblGrid>
                <a:gridCol w="785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0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04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5F5C68"/>
                          </a:solidFill>
                          <a:effectLst/>
                          <a:latin typeface="Helvetica" pitchFamily="-108" charset="0"/>
                          <a:cs typeface="Helvetica" pitchFamily="-108" charset="0"/>
                          <a:sym typeface="Helvetica" pitchFamily="-108" charset="0"/>
                        </a:rPr>
                        <a:t>Year</a:t>
                      </a:r>
                    </a:p>
                  </a:txBody>
                  <a:tcPr marL="35717" marR="35717" marT="35717" marB="35717" anchor="ctr" horzOverflow="overflow">
                    <a:lnL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5F5C68"/>
                          </a:solidFill>
                          <a:effectLst/>
                          <a:latin typeface="Helvetica" pitchFamily="-108" charset="0"/>
                          <a:cs typeface="Helvetica" pitchFamily="-108" charset="0"/>
                          <a:sym typeface="Helvetica" pitchFamily="-108" charset="0"/>
                        </a:rPr>
                        <a:t>Year End CPI Value</a:t>
                      </a:r>
                    </a:p>
                  </a:txBody>
                  <a:tcPr marL="35717" marR="35717" marT="35717" marB="35717" anchor="ctr" horzOverflow="overflow">
                    <a:lnL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5F5C68"/>
                          </a:solidFill>
                          <a:effectLst/>
                          <a:latin typeface="Helvetica" pitchFamily="-108" charset="0"/>
                          <a:cs typeface="Helvetica" pitchFamily="-108" charset="0"/>
                          <a:sym typeface="Helvetica" pitchFamily="-108" charset="0"/>
                        </a:rPr>
                        <a:t>Change in CPI</a:t>
                      </a:r>
                    </a:p>
                  </a:txBody>
                  <a:tcPr marL="35717" marR="35717" marT="35717" marB="35717" anchor="ctr" horzOverflow="overflow">
                    <a:lnL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5F5C68"/>
                          </a:solidFill>
                          <a:effectLst/>
                          <a:latin typeface="Helvetica" pitchFamily="-108" charset="0"/>
                          <a:cs typeface="Helvetica" pitchFamily="-108" charset="0"/>
                          <a:sym typeface="Helvetica" pitchFamily="-108" charset="0"/>
                        </a:rPr>
                        <a:t>Inflation Rate</a:t>
                      </a:r>
                    </a:p>
                  </a:txBody>
                  <a:tcPr marL="35717" marR="35717" marT="35717" marB="35717" anchor="ctr" horzOverflow="overflow">
                    <a:lnL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3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26053"/>
                          </a:solidFill>
                          <a:effectLst/>
                          <a:latin typeface="Helvetica" pitchFamily="-108" charset="0"/>
                          <a:cs typeface="Helvetica" pitchFamily="-108" charset="0"/>
                          <a:sym typeface="Helvetica" pitchFamily="-108" charset="0"/>
                        </a:rPr>
                        <a:t>1999</a:t>
                      </a:r>
                    </a:p>
                  </a:txBody>
                  <a:tcPr marL="22323" marR="22323" marT="22323" marB="22323" anchor="ctr" horzOverflow="overflow">
                    <a:lnL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26053"/>
                          </a:solidFill>
                          <a:effectLst/>
                          <a:latin typeface="Helvetica" pitchFamily="-108" charset="0"/>
                          <a:cs typeface="Helvetica" pitchFamily="-108" charset="0"/>
                          <a:sym typeface="Helvetica" pitchFamily="-108" charset="0"/>
                        </a:rPr>
                        <a:t>148.2</a:t>
                      </a:r>
                    </a:p>
                  </a:txBody>
                  <a:tcPr marL="22323" marR="22323" marT="22323" marB="22323" anchor="ctr" horzOverflow="overflow">
                    <a:lnL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626053"/>
                        </a:solidFill>
                        <a:effectLst/>
                        <a:latin typeface="Helvetica" pitchFamily="-108" charset="0"/>
                        <a:ea typeface="ヒラギノ角ゴ ProN W3" pitchFamily="-108" charset="-128"/>
                        <a:sym typeface="Helvetica" pitchFamily="-108" charset="0"/>
                      </a:endParaRPr>
                    </a:p>
                  </a:txBody>
                  <a:tcPr marL="35717" marR="35717" marT="35717" marB="35717" anchor="ctr" horzOverflow="overflow">
                    <a:lnL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626053"/>
                        </a:solidFill>
                        <a:effectLst/>
                        <a:latin typeface="Helvetica" pitchFamily="-108" charset="0"/>
                        <a:ea typeface="ヒラギノ角ゴ ProN W3" pitchFamily="-108" charset="-128"/>
                        <a:sym typeface="Helvetica" pitchFamily="-108" charset="0"/>
                      </a:endParaRPr>
                    </a:p>
                  </a:txBody>
                  <a:tcPr marL="35717" marR="35717" marT="35717" marB="35717" anchor="ctr" horzOverflow="overflow">
                    <a:lnL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3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26053"/>
                          </a:solidFill>
                          <a:effectLst/>
                          <a:latin typeface="Helvetica" pitchFamily="-108" charset="0"/>
                          <a:cs typeface="Helvetica" pitchFamily="-108" charset="0"/>
                          <a:sym typeface="Helvetica" pitchFamily="-108" charset="0"/>
                        </a:rPr>
                        <a:t>2000</a:t>
                      </a:r>
                    </a:p>
                  </a:txBody>
                  <a:tcPr marL="22323" marR="22323" marT="22323" marB="22323" anchor="ctr" horzOverflow="overflow">
                    <a:lnL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26053"/>
                          </a:solidFill>
                          <a:effectLst/>
                          <a:latin typeface="Helvetica" pitchFamily="-108" charset="0"/>
                          <a:cs typeface="Helvetica" pitchFamily="-108" charset="0"/>
                          <a:sym typeface="Helvetica" pitchFamily="-108" charset="0"/>
                        </a:rPr>
                        <a:t>152.4</a:t>
                      </a:r>
                    </a:p>
                  </a:txBody>
                  <a:tcPr marL="22323" marR="22323" marT="22323" marB="22323" anchor="ctr" horzOverflow="overflow">
                    <a:lnL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26053"/>
                          </a:solidFill>
                          <a:effectLst/>
                          <a:latin typeface="Helvetica" pitchFamily="-108" charset="0"/>
                          <a:cs typeface="Helvetica" pitchFamily="-108" charset="0"/>
                          <a:sym typeface="Helvetica" pitchFamily="-108" charset="0"/>
                        </a:rPr>
                        <a:t>4.2</a:t>
                      </a:r>
                    </a:p>
                  </a:txBody>
                  <a:tcPr marL="22323" marR="22323" marT="22323" marB="22323" anchor="ctr" horzOverflow="overflow">
                    <a:lnL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26053"/>
                          </a:solidFill>
                          <a:effectLst/>
                          <a:latin typeface="Helvetica" pitchFamily="-108" charset="0"/>
                          <a:cs typeface="Helvetica" pitchFamily="-108" charset="0"/>
                          <a:sym typeface="Helvetica" pitchFamily="-108" charset="0"/>
                        </a:rPr>
                        <a:t>2.8</a:t>
                      </a:r>
                    </a:p>
                  </a:txBody>
                  <a:tcPr marL="22323" marR="22323" marT="22323" marB="22323" anchor="ctr" horzOverflow="overflow">
                    <a:lnL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3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26053"/>
                          </a:solidFill>
                          <a:effectLst/>
                          <a:latin typeface="Helvetica" pitchFamily="-108" charset="0"/>
                          <a:cs typeface="Helvetica" pitchFamily="-108" charset="0"/>
                          <a:sym typeface="Helvetica" pitchFamily="-108" charset="0"/>
                        </a:rPr>
                        <a:t>2001</a:t>
                      </a:r>
                    </a:p>
                  </a:txBody>
                  <a:tcPr marL="22323" marR="22323" marT="22323" marB="22323" anchor="ctr" horzOverflow="overflow">
                    <a:lnL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26053"/>
                          </a:solidFill>
                          <a:effectLst/>
                          <a:latin typeface="Helvetica" pitchFamily="-108" charset="0"/>
                          <a:cs typeface="Helvetica" pitchFamily="-108" charset="0"/>
                          <a:sym typeface="Helvetica" pitchFamily="-108" charset="0"/>
                        </a:rPr>
                        <a:t>156.6</a:t>
                      </a:r>
                    </a:p>
                  </a:txBody>
                  <a:tcPr marL="22323" marR="22323" marT="22323" marB="22323" anchor="ctr" horzOverflow="overflow">
                    <a:lnL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26053"/>
                          </a:solidFill>
                          <a:effectLst/>
                          <a:latin typeface="Helvetica" pitchFamily="-108" charset="0"/>
                          <a:cs typeface="Helvetica" pitchFamily="-108" charset="0"/>
                          <a:sym typeface="Helvetica" pitchFamily="-108" charset="0"/>
                        </a:rPr>
                        <a:t>4.2</a:t>
                      </a:r>
                    </a:p>
                  </a:txBody>
                  <a:tcPr marL="22323" marR="22323" marT="22323" marB="22323" anchor="ctr" horzOverflow="overflow">
                    <a:lnL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26053"/>
                          </a:solidFill>
                          <a:effectLst/>
                          <a:latin typeface="Helvetica" pitchFamily="-108" charset="0"/>
                          <a:cs typeface="Helvetica" pitchFamily="-108" charset="0"/>
                          <a:sym typeface="Helvetica" pitchFamily="-108" charset="0"/>
                        </a:rPr>
                        <a:t>2.8</a:t>
                      </a:r>
                    </a:p>
                  </a:txBody>
                  <a:tcPr marL="22323" marR="22323" marT="22323" marB="22323" anchor="ctr" horzOverflow="overflow">
                    <a:lnL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3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26053"/>
                          </a:solidFill>
                          <a:effectLst/>
                          <a:latin typeface="Helvetica" pitchFamily="-108" charset="0"/>
                          <a:cs typeface="Helvetica" pitchFamily="-108" charset="0"/>
                          <a:sym typeface="Helvetica" pitchFamily="-108" charset="0"/>
                        </a:rPr>
                        <a:t>2002</a:t>
                      </a:r>
                    </a:p>
                  </a:txBody>
                  <a:tcPr marL="22323" marR="22323" marT="22323" marB="22323" anchor="ctr" horzOverflow="overflow">
                    <a:lnL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26053"/>
                          </a:solidFill>
                          <a:effectLst/>
                          <a:latin typeface="Helvetica" pitchFamily="-108" charset="0"/>
                          <a:cs typeface="Helvetica" pitchFamily="-108" charset="0"/>
                          <a:sym typeface="Helvetica" pitchFamily="-108" charset="0"/>
                        </a:rPr>
                        <a:t>162.5</a:t>
                      </a:r>
                    </a:p>
                  </a:txBody>
                  <a:tcPr marL="22323" marR="22323" marT="22323" marB="22323" anchor="ctr" horzOverflow="overflow">
                    <a:lnL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26053"/>
                          </a:solidFill>
                          <a:effectLst/>
                          <a:latin typeface="Helvetica" pitchFamily="-108" charset="0"/>
                          <a:cs typeface="Helvetica" pitchFamily="-108" charset="0"/>
                          <a:sym typeface="Helvetica" pitchFamily="-108" charset="0"/>
                        </a:rPr>
                        <a:t>5.9</a:t>
                      </a:r>
                    </a:p>
                  </a:txBody>
                  <a:tcPr marL="22323" marR="22323" marT="22323" marB="22323" anchor="ctr" horzOverflow="overflow">
                    <a:lnL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26053"/>
                          </a:solidFill>
                          <a:effectLst/>
                          <a:latin typeface="Helvetica" pitchFamily="-108" charset="0"/>
                          <a:cs typeface="Helvetica" pitchFamily="-108" charset="0"/>
                          <a:sym typeface="Helvetica" pitchFamily="-108" charset="0"/>
                        </a:rPr>
                        <a:t>3.8</a:t>
                      </a:r>
                    </a:p>
                  </a:txBody>
                  <a:tcPr marL="22323" marR="22323" marT="22323" marB="22323" anchor="ctr" horzOverflow="overflow">
                    <a:lnL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3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26053"/>
                          </a:solidFill>
                          <a:effectLst/>
                          <a:latin typeface="Helvetica" pitchFamily="-108" charset="0"/>
                          <a:cs typeface="Helvetica" pitchFamily="-108" charset="0"/>
                          <a:sym typeface="Helvetica" pitchFamily="-108" charset="0"/>
                        </a:rPr>
                        <a:t>2003</a:t>
                      </a:r>
                    </a:p>
                  </a:txBody>
                  <a:tcPr marL="22323" marR="22323" marT="22323" marB="22323" anchor="ctr" horzOverflow="overflow">
                    <a:lnL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26053"/>
                          </a:solidFill>
                          <a:effectLst/>
                          <a:latin typeface="Helvetica" pitchFamily="-108" charset="0"/>
                          <a:cs typeface="Helvetica" pitchFamily="-108" charset="0"/>
                          <a:sym typeface="Helvetica" pitchFamily="-108" charset="0"/>
                        </a:rPr>
                        <a:t>166.2</a:t>
                      </a:r>
                    </a:p>
                  </a:txBody>
                  <a:tcPr marL="22323" marR="22323" marT="22323" marB="22323" anchor="ctr" horzOverflow="overflow">
                    <a:lnL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26053"/>
                          </a:solidFill>
                          <a:effectLst/>
                          <a:latin typeface="Helvetica" pitchFamily="-108" charset="0"/>
                          <a:cs typeface="Helvetica" pitchFamily="-108" charset="0"/>
                          <a:sym typeface="Helvetica" pitchFamily="-108" charset="0"/>
                        </a:rPr>
                        <a:t>3.7</a:t>
                      </a:r>
                    </a:p>
                  </a:txBody>
                  <a:tcPr marL="22323" marR="22323" marT="22323" marB="22323" anchor="ctr" horzOverflow="overflow">
                    <a:lnL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26053"/>
                          </a:solidFill>
                          <a:effectLst/>
                          <a:latin typeface="Helvetica" pitchFamily="-108" charset="0"/>
                          <a:cs typeface="Helvetica" pitchFamily="-108" charset="0"/>
                          <a:sym typeface="Helvetica" pitchFamily="-108" charset="0"/>
                        </a:rPr>
                        <a:t>2.3</a:t>
                      </a:r>
                    </a:p>
                  </a:txBody>
                  <a:tcPr marL="22323" marR="22323" marT="22323" marB="22323" anchor="ctr" horzOverflow="overflow">
                    <a:lnL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3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26053"/>
                          </a:solidFill>
                          <a:effectLst/>
                          <a:latin typeface="Helvetica" pitchFamily="-108" charset="0"/>
                          <a:cs typeface="Helvetica" pitchFamily="-108" charset="0"/>
                          <a:sym typeface="Helvetica" pitchFamily="-108" charset="0"/>
                        </a:rPr>
                        <a:t>2004</a:t>
                      </a:r>
                    </a:p>
                  </a:txBody>
                  <a:tcPr marL="22323" marR="22323" marT="22323" marB="22323" anchor="ctr" horzOverflow="overflow">
                    <a:lnL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26053"/>
                          </a:solidFill>
                          <a:effectLst/>
                          <a:latin typeface="Helvetica" pitchFamily="-108" charset="0"/>
                          <a:cs typeface="Helvetica" pitchFamily="-108" charset="0"/>
                          <a:sym typeface="Helvetica" pitchFamily="-108" charset="0"/>
                        </a:rPr>
                        <a:t>169.8</a:t>
                      </a:r>
                    </a:p>
                  </a:txBody>
                  <a:tcPr marL="22323" marR="22323" marT="22323" marB="22323" anchor="ctr" horzOverflow="overflow">
                    <a:lnL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26053"/>
                          </a:solidFill>
                          <a:effectLst/>
                          <a:latin typeface="Helvetica" pitchFamily="-108" charset="0"/>
                          <a:cs typeface="Helvetica" pitchFamily="-108" charset="0"/>
                          <a:sym typeface="Helvetica" pitchFamily="-108" charset="0"/>
                        </a:rPr>
                        <a:t>3.6</a:t>
                      </a:r>
                    </a:p>
                  </a:txBody>
                  <a:tcPr marL="22323" marR="22323" marT="22323" marB="22323" anchor="ctr" horzOverflow="overflow">
                    <a:lnL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26053"/>
                          </a:solidFill>
                          <a:effectLst/>
                          <a:latin typeface="Helvetica" pitchFamily="-108" charset="0"/>
                          <a:cs typeface="Helvetica" pitchFamily="-108" charset="0"/>
                          <a:sym typeface="Helvetica" pitchFamily="-108" charset="0"/>
                        </a:rPr>
                        <a:t>2.2</a:t>
                      </a:r>
                    </a:p>
                  </a:txBody>
                  <a:tcPr marL="22323" marR="22323" marT="22323" marB="22323" anchor="ctr" horzOverflow="overflow">
                    <a:lnL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83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26053"/>
                          </a:solidFill>
                          <a:effectLst/>
                          <a:latin typeface="Helvetica" pitchFamily="-108" charset="0"/>
                          <a:cs typeface="Helvetica" pitchFamily="-108" charset="0"/>
                          <a:sym typeface="Helvetica" pitchFamily="-108" charset="0"/>
                        </a:rPr>
                        <a:t>2005</a:t>
                      </a:r>
                    </a:p>
                  </a:txBody>
                  <a:tcPr marL="22323" marR="22323" marT="22323" marB="22323" anchor="ctr" horzOverflow="overflow">
                    <a:lnL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26053"/>
                          </a:solidFill>
                          <a:effectLst/>
                          <a:latin typeface="Helvetica" pitchFamily="-108" charset="0"/>
                          <a:cs typeface="Helvetica" pitchFamily="-108" charset="0"/>
                          <a:sym typeface="Helvetica" pitchFamily="-108" charset="0"/>
                        </a:rPr>
                        <a:t>176.0</a:t>
                      </a:r>
                    </a:p>
                  </a:txBody>
                  <a:tcPr marL="22323" marR="22323" marT="22323" marB="22323" anchor="ctr" horzOverflow="overflow">
                    <a:lnL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26053"/>
                          </a:solidFill>
                          <a:effectLst/>
                          <a:latin typeface="Helvetica" pitchFamily="-108" charset="0"/>
                          <a:cs typeface="Helvetica" pitchFamily="-108" charset="0"/>
                          <a:sym typeface="Helvetica" pitchFamily="-108" charset="0"/>
                        </a:rPr>
                        <a:t>6.2</a:t>
                      </a:r>
                    </a:p>
                  </a:txBody>
                  <a:tcPr marL="22323" marR="22323" marT="22323" marB="22323" anchor="ctr" horzOverflow="overflow">
                    <a:lnL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26053"/>
                          </a:solidFill>
                          <a:effectLst/>
                          <a:latin typeface="Helvetica" pitchFamily="-108" charset="0"/>
                          <a:cs typeface="Helvetica" pitchFamily="-108" charset="0"/>
                          <a:sym typeface="Helvetica" pitchFamily="-108" charset="0"/>
                        </a:rPr>
                        <a:t>3.7</a:t>
                      </a:r>
                    </a:p>
                  </a:txBody>
                  <a:tcPr marL="22323" marR="22323" marT="22323" marB="22323" anchor="ctr" horzOverflow="overflow">
                    <a:lnL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83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26053"/>
                          </a:solidFill>
                          <a:effectLst/>
                          <a:latin typeface="Helvetica" pitchFamily="-108" charset="0"/>
                          <a:cs typeface="Helvetica" pitchFamily="-108" charset="0"/>
                          <a:sym typeface="Helvetica" pitchFamily="-108" charset="0"/>
                        </a:rPr>
                        <a:t>2006</a:t>
                      </a:r>
                    </a:p>
                  </a:txBody>
                  <a:tcPr marL="22323" marR="22323" marT="22323" marB="22323" anchor="ctr" horzOverflow="overflow">
                    <a:lnL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26053"/>
                          </a:solidFill>
                          <a:effectLst/>
                          <a:latin typeface="Helvetica" pitchFamily="-108" charset="0"/>
                          <a:cs typeface="Helvetica" pitchFamily="-108" charset="0"/>
                          <a:sym typeface="Helvetica" pitchFamily="-108" charset="0"/>
                        </a:rPr>
                        <a:t>183.1</a:t>
                      </a:r>
                    </a:p>
                  </a:txBody>
                  <a:tcPr marL="22323" marR="22323" marT="22323" marB="22323" anchor="ctr" horzOverflow="overflow">
                    <a:lnL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26053"/>
                          </a:solidFill>
                          <a:effectLst/>
                          <a:latin typeface="Helvetica" pitchFamily="-108" charset="0"/>
                          <a:cs typeface="Helvetica" pitchFamily="-108" charset="0"/>
                          <a:sym typeface="Helvetica" pitchFamily="-108" charset="0"/>
                        </a:rPr>
                        <a:t>7.1</a:t>
                      </a:r>
                    </a:p>
                  </a:txBody>
                  <a:tcPr marL="22323" marR="22323" marT="22323" marB="22323" anchor="ctr" horzOverflow="overflow">
                    <a:lnL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26053"/>
                          </a:solidFill>
                          <a:effectLst/>
                          <a:latin typeface="Helvetica" pitchFamily="-108" charset="0"/>
                          <a:cs typeface="Helvetica" pitchFamily="-108" charset="0"/>
                          <a:sym typeface="Helvetica" pitchFamily="-108" charset="0"/>
                        </a:rPr>
                        <a:t>4.0</a:t>
                      </a:r>
                    </a:p>
                  </a:txBody>
                  <a:tcPr marL="22323" marR="22323" marT="22323" marB="22323" anchor="ctr" horzOverflow="overflow">
                    <a:lnL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83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26053"/>
                          </a:solidFill>
                          <a:effectLst/>
                          <a:latin typeface="Helvetica" pitchFamily="-108" charset="0"/>
                          <a:cs typeface="Helvetica" pitchFamily="-108" charset="0"/>
                          <a:sym typeface="Helvetica" pitchFamily="-108" charset="0"/>
                        </a:rPr>
                        <a:t>2007</a:t>
                      </a:r>
                    </a:p>
                  </a:txBody>
                  <a:tcPr marL="22323" marR="22323" marT="22323" marB="22323" anchor="ctr" horzOverflow="overflow">
                    <a:lnL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26053"/>
                          </a:solidFill>
                          <a:effectLst/>
                          <a:latin typeface="Helvetica" pitchFamily="-108" charset="0"/>
                          <a:cs typeface="Helvetica" pitchFamily="-108" charset="0"/>
                          <a:sym typeface="Helvetica" pitchFamily="-108" charset="0"/>
                        </a:rPr>
                        <a:t>192.6</a:t>
                      </a:r>
                    </a:p>
                  </a:txBody>
                  <a:tcPr marL="22323" marR="22323" marT="22323" marB="22323" anchor="ctr" horzOverflow="overflow">
                    <a:lnL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26053"/>
                          </a:solidFill>
                          <a:effectLst/>
                          <a:latin typeface="Helvetica" pitchFamily="-108" charset="0"/>
                          <a:cs typeface="Helvetica" pitchFamily="-108" charset="0"/>
                          <a:sym typeface="Helvetica" pitchFamily="-108" charset="0"/>
                        </a:rPr>
                        <a:t>9.5</a:t>
                      </a:r>
                    </a:p>
                  </a:txBody>
                  <a:tcPr marL="22323" marR="22323" marT="22323" marB="22323" anchor="ctr" horzOverflow="overflow">
                    <a:lnL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26053"/>
                          </a:solidFill>
                          <a:effectLst/>
                          <a:latin typeface="Helvetica" pitchFamily="-108" charset="0"/>
                          <a:cs typeface="Helvetica" pitchFamily="-108" charset="0"/>
                          <a:sym typeface="Helvetica" pitchFamily="-108" charset="0"/>
                        </a:rPr>
                        <a:t>5.2</a:t>
                      </a:r>
                    </a:p>
                  </a:txBody>
                  <a:tcPr marL="22323" marR="22323" marT="22323" marB="22323" anchor="ctr" horzOverflow="overflow">
                    <a:lnL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83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26053"/>
                          </a:solidFill>
                          <a:effectLst/>
                          <a:latin typeface="Helvetica" pitchFamily="-108" charset="0"/>
                          <a:cs typeface="Helvetica" pitchFamily="-108" charset="0"/>
                          <a:sym typeface="Helvetica" pitchFamily="-108" charset="0"/>
                        </a:rPr>
                        <a:t>2008</a:t>
                      </a:r>
                    </a:p>
                  </a:txBody>
                  <a:tcPr marL="22323" marR="22323" marT="22323" marB="22323" anchor="ctr" horzOverflow="overflow">
                    <a:lnL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26053"/>
                          </a:solidFill>
                          <a:effectLst/>
                          <a:latin typeface="Helvetica" pitchFamily="-108" charset="0"/>
                          <a:cs typeface="Helvetica" pitchFamily="-108" charset="0"/>
                          <a:sym typeface="Helvetica" pitchFamily="-108" charset="0"/>
                        </a:rPr>
                        <a:t>199.0</a:t>
                      </a:r>
                    </a:p>
                  </a:txBody>
                  <a:tcPr marL="22323" marR="22323" marT="22323" marB="22323" anchor="ctr" horzOverflow="overflow">
                    <a:lnL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26053"/>
                          </a:solidFill>
                          <a:effectLst/>
                          <a:latin typeface="Helvetica" pitchFamily="-108" charset="0"/>
                          <a:cs typeface="Helvetica" pitchFamily="-108" charset="0"/>
                          <a:sym typeface="Helvetica" pitchFamily="-108" charset="0"/>
                        </a:rPr>
                        <a:t>6.4</a:t>
                      </a:r>
                    </a:p>
                  </a:txBody>
                  <a:tcPr marL="22323" marR="22323" marT="22323" marB="22323" anchor="ctr" horzOverflow="overflow">
                    <a:lnL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26053"/>
                          </a:solidFill>
                          <a:effectLst/>
                          <a:latin typeface="Helvetica" pitchFamily="-108" charset="0"/>
                          <a:cs typeface="Helvetica" pitchFamily="-108" charset="0"/>
                          <a:sym typeface="Helvetica" pitchFamily="-108" charset="0"/>
                        </a:rPr>
                        <a:t>3.3</a:t>
                      </a:r>
                    </a:p>
                  </a:txBody>
                  <a:tcPr marL="22323" marR="22323" marT="22323" marB="22323" anchor="ctr" horzOverflow="overflow">
                    <a:lnL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60400">
                <a:tc gridSpan="3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626053"/>
                          </a:solidFill>
                          <a:effectLst/>
                          <a:latin typeface="Helvetica" pitchFamily="-108" charset="0"/>
                          <a:cs typeface="Helvetica" pitchFamily="-108" charset="0"/>
                          <a:sym typeface="Helvetica" pitchFamily="-108" charset="0"/>
                        </a:rPr>
                        <a:t>Mean Inflation Rate</a:t>
                      </a:r>
                    </a:p>
                  </a:txBody>
                  <a:tcPr marL="35717" marR="35717" marT="35717" marB="35717" anchor="ctr" horzOverflow="overflow">
                    <a:lnL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626053"/>
                          </a:solidFill>
                          <a:effectLst/>
                          <a:latin typeface="Helvetica" pitchFamily="-108" charset="0"/>
                          <a:cs typeface="Helvetica" pitchFamily="-108" charset="0"/>
                          <a:sym typeface="Helvetica" pitchFamily="-108" charset="0"/>
                        </a:rPr>
                        <a:t>3.30%</a:t>
                      </a:r>
                    </a:p>
                  </a:txBody>
                  <a:tcPr marL="35717" marR="35717" marT="35717" marB="35717" anchor="ctr" horzOverflow="overflow">
                    <a:lnL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6F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8678" name="Rectangle 158">
            <a:extLst>
              <a:ext uri="{FF2B5EF4-FFF2-40B4-BE49-F238E27FC236}">
                <a16:creationId xmlns:a16="http://schemas.microsoft.com/office/drawing/2014/main" id="{3CF5B14A-A5C0-3713-9C6F-CC60CF9747C2}"/>
              </a:ext>
            </a:extLst>
          </p:cNvPr>
          <p:cNvSpPr>
            <a:spLocks/>
          </p:cNvSpPr>
          <p:nvPr/>
        </p:nvSpPr>
        <p:spPr bwMode="auto">
          <a:xfrm>
            <a:off x="5732463" y="3795713"/>
            <a:ext cx="274478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700" b="1">
                <a:latin typeface="Helvetica" panose="020B0604020202020204" pitchFamily="34" charset="0"/>
                <a:ea typeface="ヒラギノ明朝 ProN W3" pitchFamily="-108" charset="-128"/>
                <a:cs typeface="Helvetica" panose="020B0604020202020204" pitchFamily="34" charset="0"/>
                <a:sym typeface="Helvetica" panose="020B0604020202020204" pitchFamily="34" charset="0"/>
              </a:rPr>
              <a:t>(152.4 - 148.2) / 148.2 = 4.2</a:t>
            </a:r>
          </a:p>
        </p:txBody>
      </p:sp>
      <p:sp>
        <p:nvSpPr>
          <p:cNvPr id="68679" name="Rectangle 159">
            <a:extLst>
              <a:ext uri="{FF2B5EF4-FFF2-40B4-BE49-F238E27FC236}">
                <a16:creationId xmlns:a16="http://schemas.microsoft.com/office/drawing/2014/main" id="{B1012EA9-2C13-DB39-35B3-1B2EC319DB0C}"/>
              </a:ext>
            </a:extLst>
          </p:cNvPr>
          <p:cNvSpPr>
            <a:spLocks/>
          </p:cNvSpPr>
          <p:nvPr/>
        </p:nvSpPr>
        <p:spPr bwMode="auto">
          <a:xfrm>
            <a:off x="6167438" y="4500563"/>
            <a:ext cx="187325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700" b="1">
                <a:latin typeface="Helvetica" panose="020B0604020202020204" pitchFamily="34" charset="0"/>
                <a:ea typeface="ヒラギノ明朝 ProN W3" pitchFamily="-108" charset="-128"/>
                <a:cs typeface="Helvetica" panose="020B0604020202020204" pitchFamily="34" charset="0"/>
                <a:sym typeface="Helvetica" panose="020B0604020202020204" pitchFamily="34" charset="0"/>
              </a:rPr>
              <a:t>4.2 / 148.2 = 0.028</a:t>
            </a:r>
          </a:p>
        </p:txBody>
      </p:sp>
      <p:sp>
        <p:nvSpPr>
          <p:cNvPr id="68680" name="Rectangle 160">
            <a:extLst>
              <a:ext uri="{FF2B5EF4-FFF2-40B4-BE49-F238E27FC236}">
                <a16:creationId xmlns:a16="http://schemas.microsoft.com/office/drawing/2014/main" id="{720626B3-DFED-B063-367C-4DD2C3328CB9}"/>
              </a:ext>
            </a:extLst>
          </p:cNvPr>
          <p:cNvSpPr>
            <a:spLocks/>
          </p:cNvSpPr>
          <p:nvPr/>
        </p:nvSpPr>
        <p:spPr bwMode="auto">
          <a:xfrm>
            <a:off x="6151563" y="5205413"/>
            <a:ext cx="190817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700" b="1">
                <a:latin typeface="Helvetica" panose="020B0604020202020204" pitchFamily="34" charset="0"/>
                <a:ea typeface="ヒラギノ明朝 ProN W3" pitchFamily="-108" charset="-128"/>
                <a:cs typeface="Helvetica" panose="020B0604020202020204" pitchFamily="34" charset="0"/>
                <a:sym typeface="Helvetica" panose="020B0604020202020204" pitchFamily="34" charset="0"/>
              </a:rPr>
              <a:t>0.028 * 100 = 2.8%</a:t>
            </a:r>
          </a:p>
        </p:txBody>
      </p:sp>
      <p:sp>
        <p:nvSpPr>
          <p:cNvPr id="68681" name="Rectangle 161">
            <a:extLst>
              <a:ext uri="{FF2B5EF4-FFF2-40B4-BE49-F238E27FC236}">
                <a16:creationId xmlns:a16="http://schemas.microsoft.com/office/drawing/2014/main" id="{6C594EA3-8A23-0D33-61F5-45FD0D20E073}"/>
              </a:ext>
            </a:extLst>
          </p:cNvPr>
          <p:cNvSpPr>
            <a:spLocks/>
          </p:cNvSpPr>
          <p:nvPr/>
        </p:nvSpPr>
        <p:spPr bwMode="auto">
          <a:xfrm>
            <a:off x="5465763" y="2633663"/>
            <a:ext cx="3276600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42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700" b="1">
                <a:latin typeface="Helvetica" panose="020B0604020202020204" pitchFamily="34" charset="0"/>
                <a:ea typeface="ヒラギノ明朝 ProN W3" pitchFamily="-108" charset="-128"/>
                <a:cs typeface="Helvetica" panose="020B0604020202020204" pitchFamily="34" charset="0"/>
                <a:sym typeface="Helvetica" panose="020B0604020202020204" pitchFamily="34" charset="0"/>
              </a:rPr>
              <a:t>Inflation Rate = CPI This Year - CPI Previous Year / CPI Previous Year * 100</a:t>
            </a:r>
          </a:p>
        </p:txBody>
      </p:sp>
      <p:sp>
        <p:nvSpPr>
          <p:cNvPr id="68682" name="Oval 162">
            <a:extLst>
              <a:ext uri="{FF2B5EF4-FFF2-40B4-BE49-F238E27FC236}">
                <a16:creationId xmlns:a16="http://schemas.microsoft.com/office/drawing/2014/main" id="{51A4B3D8-E076-80C9-B619-CAA1EF190428}"/>
              </a:ext>
            </a:extLst>
          </p:cNvPr>
          <p:cNvSpPr>
            <a:spLocks/>
          </p:cNvSpPr>
          <p:nvPr/>
        </p:nvSpPr>
        <p:spPr bwMode="auto">
          <a:xfrm>
            <a:off x="7966075" y="3813175"/>
            <a:ext cx="677863" cy="303213"/>
          </a:xfrm>
          <a:prstGeom prst="ellipse">
            <a:avLst/>
          </a:prstGeom>
          <a:noFill/>
          <a:ln w="50800">
            <a:solidFill>
              <a:srgbClr val="FF0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500">
              <a:solidFill>
                <a:srgbClr val="595650"/>
              </a:solidFill>
              <a:latin typeface="Hoefler Text" pitchFamily="-108" charset="0"/>
              <a:ea typeface="ヒラギノ明朝 ProN W3" pitchFamily="-108" charset="-128"/>
              <a:sym typeface="Hoefler Text" pitchFamily="-108" charset="0"/>
            </a:endParaRPr>
          </a:p>
        </p:txBody>
      </p:sp>
      <p:sp>
        <p:nvSpPr>
          <p:cNvPr id="68683" name="Oval 163">
            <a:extLst>
              <a:ext uri="{FF2B5EF4-FFF2-40B4-BE49-F238E27FC236}">
                <a16:creationId xmlns:a16="http://schemas.microsoft.com/office/drawing/2014/main" id="{662F70CD-2322-4F6F-0912-268D4BF57812}"/>
              </a:ext>
            </a:extLst>
          </p:cNvPr>
          <p:cNvSpPr>
            <a:spLocks/>
          </p:cNvSpPr>
          <p:nvPr/>
        </p:nvSpPr>
        <p:spPr bwMode="auto">
          <a:xfrm>
            <a:off x="7331075" y="4465638"/>
            <a:ext cx="830263" cy="419100"/>
          </a:xfrm>
          <a:prstGeom prst="ellipse">
            <a:avLst/>
          </a:prstGeom>
          <a:noFill/>
          <a:ln w="50800">
            <a:solidFill>
              <a:srgbClr val="FF0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500">
              <a:solidFill>
                <a:srgbClr val="595650"/>
              </a:solidFill>
              <a:latin typeface="Hoefler Text" pitchFamily="-108" charset="0"/>
              <a:ea typeface="ヒラギノ明朝 ProN W3" pitchFamily="-108" charset="-128"/>
              <a:sym typeface="Hoefler Text" pitchFamily="-108" charset="0"/>
            </a:endParaRPr>
          </a:p>
        </p:txBody>
      </p:sp>
      <p:sp>
        <p:nvSpPr>
          <p:cNvPr id="68684" name="Oval 164">
            <a:extLst>
              <a:ext uri="{FF2B5EF4-FFF2-40B4-BE49-F238E27FC236}">
                <a16:creationId xmlns:a16="http://schemas.microsoft.com/office/drawing/2014/main" id="{E9A944D3-2726-2A1E-4615-1B61D5A0D081}"/>
              </a:ext>
            </a:extLst>
          </p:cNvPr>
          <p:cNvSpPr>
            <a:spLocks/>
          </p:cNvSpPr>
          <p:nvPr/>
        </p:nvSpPr>
        <p:spPr bwMode="auto">
          <a:xfrm>
            <a:off x="7348538" y="5187950"/>
            <a:ext cx="831850" cy="420688"/>
          </a:xfrm>
          <a:prstGeom prst="ellipse">
            <a:avLst/>
          </a:prstGeom>
          <a:noFill/>
          <a:ln w="50800">
            <a:solidFill>
              <a:srgbClr val="FF0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500">
              <a:solidFill>
                <a:srgbClr val="595650"/>
              </a:solidFill>
              <a:latin typeface="Hoefler Text" pitchFamily="-108" charset="0"/>
              <a:ea typeface="ヒラギノ明朝 ProN W3" pitchFamily="-108" charset="-128"/>
              <a:sym typeface="Hoefler Text" pitchFamily="-108" charset="0"/>
            </a:endParaRPr>
          </a:p>
        </p:txBody>
      </p:sp>
      <p:sp>
        <p:nvSpPr>
          <p:cNvPr id="68685" name="Rectangle 165">
            <a:extLst>
              <a:ext uri="{FF2B5EF4-FFF2-40B4-BE49-F238E27FC236}">
                <a16:creationId xmlns:a16="http://schemas.microsoft.com/office/drawing/2014/main" id="{0EE0B377-285E-52EA-822D-F49783E99516}"/>
              </a:ext>
            </a:extLst>
          </p:cNvPr>
          <p:cNvSpPr>
            <a:spLocks/>
          </p:cNvSpPr>
          <p:nvPr/>
        </p:nvSpPr>
        <p:spPr bwMode="auto">
          <a:xfrm>
            <a:off x="8291513" y="125413"/>
            <a:ext cx="65087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500">
                <a:latin typeface="Helvetica" panose="020B0604020202020204" pitchFamily="34" charset="0"/>
                <a:ea typeface="ヒラギノ明朝 ProN W3" pitchFamily="-108" charset="-128"/>
                <a:cs typeface="Helvetica" panose="020B0604020202020204" pitchFamily="34" charset="0"/>
                <a:sym typeface="Helvetica" panose="020B0604020202020204" pitchFamily="34" charset="0"/>
              </a:rPr>
              <a:t>(28)</a:t>
            </a:r>
          </a:p>
        </p:txBody>
      </p:sp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Number Placeholder 5">
            <a:extLst>
              <a:ext uri="{FF2B5EF4-FFF2-40B4-BE49-F238E27FC236}">
                <a16:creationId xmlns:a16="http://schemas.microsoft.com/office/drawing/2014/main" id="{929B2A28-0334-061D-5051-2F8CC1D58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D5C8DF6-F9EE-465E-81FA-7223643040E7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63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70659" name="Picture 2">
            <a:extLst>
              <a:ext uri="{FF2B5EF4-FFF2-40B4-BE49-F238E27FC236}">
                <a16:creationId xmlns:a16="http://schemas.microsoft.com/office/drawing/2014/main" id="{D11BE7EF-88DE-47BE-9569-9B06D3150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Number Placeholder 5">
            <a:extLst>
              <a:ext uri="{FF2B5EF4-FFF2-40B4-BE49-F238E27FC236}">
                <a16:creationId xmlns:a16="http://schemas.microsoft.com/office/drawing/2014/main" id="{0702C124-A2C5-EA78-3B87-9B2C357C9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7E757AA-8E73-40E6-B187-06733695A1E3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64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71683" name="Picture 2">
            <a:extLst>
              <a:ext uri="{FF2B5EF4-FFF2-40B4-BE49-F238E27FC236}">
                <a16:creationId xmlns:a16="http://schemas.microsoft.com/office/drawing/2014/main" id="{2553B1AF-F81A-6634-D2D7-94D705477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5">
            <a:extLst>
              <a:ext uri="{FF2B5EF4-FFF2-40B4-BE49-F238E27FC236}">
                <a16:creationId xmlns:a16="http://schemas.microsoft.com/office/drawing/2014/main" id="{65C0D16E-63E5-B0F8-5AB0-ED82B1DA2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07267DD-5D75-4B51-8391-0EF4D3501680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65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72707" name="Picture 3">
            <a:extLst>
              <a:ext uri="{FF2B5EF4-FFF2-40B4-BE49-F238E27FC236}">
                <a16:creationId xmlns:a16="http://schemas.microsoft.com/office/drawing/2014/main" id="{51BCFE00-029B-B178-0E99-06237DCA3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Number Placeholder 5">
            <a:extLst>
              <a:ext uri="{FF2B5EF4-FFF2-40B4-BE49-F238E27FC236}">
                <a16:creationId xmlns:a16="http://schemas.microsoft.com/office/drawing/2014/main" id="{C812BB28-F236-618A-E67C-4D4D4793C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FB04A17-9042-4A11-B3A0-E73A9271BA83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66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A6CD5ED6-3CA0-18D8-B2BD-B635B5D5FC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All Figures Right-Aligned</a:t>
            </a:r>
          </a:p>
        </p:txBody>
      </p:sp>
    </p:spTree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Number Placeholder 5">
            <a:extLst>
              <a:ext uri="{FF2B5EF4-FFF2-40B4-BE49-F238E27FC236}">
                <a16:creationId xmlns:a16="http://schemas.microsoft.com/office/drawing/2014/main" id="{B2CABC5B-D3F1-DD76-1B28-F809C6367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77A9178-E300-4C3C-AA20-3FA03031DE51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67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74755" name="Picture 2">
            <a:extLst>
              <a:ext uri="{FF2B5EF4-FFF2-40B4-BE49-F238E27FC236}">
                <a16:creationId xmlns:a16="http://schemas.microsoft.com/office/drawing/2014/main" id="{A0C78714-4CE0-C824-CB53-D50370C2D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Number Placeholder 5">
            <a:extLst>
              <a:ext uri="{FF2B5EF4-FFF2-40B4-BE49-F238E27FC236}">
                <a16:creationId xmlns:a16="http://schemas.microsoft.com/office/drawing/2014/main" id="{232A99A6-54ED-627B-560D-2EB34CC75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9CC2F87-A1F9-42F9-AEED-DF3307AE301B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68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1CD5C867-BC3A-12DA-C52A-A3D07E76C6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Pay special attention to equations and formulas</a:t>
            </a:r>
          </a:p>
        </p:txBody>
      </p:sp>
    </p:spTree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Number Placeholder 5">
            <a:extLst>
              <a:ext uri="{FF2B5EF4-FFF2-40B4-BE49-F238E27FC236}">
                <a16:creationId xmlns:a16="http://schemas.microsoft.com/office/drawing/2014/main" id="{63F59955-62B2-C8EF-46E6-AE9A6B37F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142CDA8-71E0-4E0A-A203-A398526D3CCE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69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7B4BD008-5F10-4182-5247-E0E982DC6F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Don’t neglect your equations and theoretical distributions</a:t>
            </a:r>
          </a:p>
        </p:txBody>
      </p:sp>
      <p:pic>
        <p:nvPicPr>
          <p:cNvPr id="76804" name="Picture 3">
            <a:extLst>
              <a:ext uri="{FF2B5EF4-FFF2-40B4-BE49-F238E27FC236}">
                <a16:creationId xmlns:a16="http://schemas.microsoft.com/office/drawing/2014/main" id="{8CFE98C3-1ECF-4EC7-DAAD-2B6E1053E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>
            <a:extLst>
              <a:ext uri="{FF2B5EF4-FFF2-40B4-BE49-F238E27FC236}">
                <a16:creationId xmlns:a16="http://schemas.microsoft.com/office/drawing/2014/main" id="{C02B932D-5DDC-FA9B-2871-55DFBFFF7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379BEDD-2C5D-45FB-9A24-C6337796C361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10243" name="Picture 4">
            <a:extLst>
              <a:ext uri="{FF2B5EF4-FFF2-40B4-BE49-F238E27FC236}">
                <a16:creationId xmlns:a16="http://schemas.microsoft.com/office/drawing/2014/main" id="{A926E96D-FBD9-981E-9CB9-BB4AF4F60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Number Placeholder 5">
            <a:extLst>
              <a:ext uri="{FF2B5EF4-FFF2-40B4-BE49-F238E27FC236}">
                <a16:creationId xmlns:a16="http://schemas.microsoft.com/office/drawing/2014/main" id="{2CF94431-28F1-8D67-5148-2DFDFB901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E26B152-D678-43B4-B826-C062DBCC7265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70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77827" name="Picture 2">
            <a:extLst>
              <a:ext uri="{FF2B5EF4-FFF2-40B4-BE49-F238E27FC236}">
                <a16:creationId xmlns:a16="http://schemas.microsoft.com/office/drawing/2014/main" id="{EE477AF1-83E4-C95A-72D8-B1520131C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Number Placeholder 5">
            <a:extLst>
              <a:ext uri="{FF2B5EF4-FFF2-40B4-BE49-F238E27FC236}">
                <a16:creationId xmlns:a16="http://schemas.microsoft.com/office/drawing/2014/main" id="{0A478B92-EE1C-6D60-05F9-172FE3E93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2D2872-BF29-4B70-9838-1151CE5FC390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71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78851" name="Picture 2">
            <a:extLst>
              <a:ext uri="{FF2B5EF4-FFF2-40B4-BE49-F238E27FC236}">
                <a16:creationId xmlns:a16="http://schemas.microsoft.com/office/drawing/2014/main" id="{EE02A7B4-2823-C120-291C-E0B21B0B8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Number Placeholder 5">
            <a:extLst>
              <a:ext uri="{FF2B5EF4-FFF2-40B4-BE49-F238E27FC236}">
                <a16:creationId xmlns:a16="http://schemas.microsoft.com/office/drawing/2014/main" id="{E3A799EC-43A0-000C-EECF-D77309F86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A00B1F8-7906-48C7-9332-B4792732230C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72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954ED218-292E-4BDE-9374-5A8BEB0B79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You can always print and handout a few detailed slides</a:t>
            </a:r>
          </a:p>
        </p:txBody>
      </p:sp>
    </p:spTree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Number Placeholder 5">
            <a:extLst>
              <a:ext uri="{FF2B5EF4-FFF2-40B4-BE49-F238E27FC236}">
                <a16:creationId xmlns:a16="http://schemas.microsoft.com/office/drawing/2014/main" id="{D8F13186-019B-E398-9F89-E02E94715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8E28B23-DD33-4D84-8E91-22F3C7277C85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73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80899" name="Picture 2">
            <a:extLst>
              <a:ext uri="{FF2B5EF4-FFF2-40B4-BE49-F238E27FC236}">
                <a16:creationId xmlns:a16="http://schemas.microsoft.com/office/drawing/2014/main" id="{BFEA752A-AFC5-4637-05F0-AE2B525DE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Number Placeholder 5">
            <a:extLst>
              <a:ext uri="{FF2B5EF4-FFF2-40B4-BE49-F238E27FC236}">
                <a16:creationId xmlns:a16="http://schemas.microsoft.com/office/drawing/2014/main" id="{8C600743-FED1-07FA-789F-B839DF314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1A5E18-A372-4C1F-9171-E4DA9184A079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74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F3AAEA36-2ED4-56CA-F821-36E2FC8B3C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Can be “too few”—but your job is to fill in the details</a:t>
            </a:r>
          </a:p>
        </p:txBody>
      </p:sp>
    </p:spTree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Number Placeholder 5">
            <a:extLst>
              <a:ext uri="{FF2B5EF4-FFF2-40B4-BE49-F238E27FC236}">
                <a16:creationId xmlns:a16="http://schemas.microsoft.com/office/drawing/2014/main" id="{5E2B9A44-6AB1-999D-478E-51FDE3114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75E16D-98D5-41FF-AF70-F7B11519CA41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75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82947" name="Picture 2">
            <a:extLst>
              <a:ext uri="{FF2B5EF4-FFF2-40B4-BE49-F238E27FC236}">
                <a16:creationId xmlns:a16="http://schemas.microsoft.com/office/drawing/2014/main" id="{39606CC7-E7D3-2248-34BA-0FC0DA873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Number Placeholder 5">
            <a:extLst>
              <a:ext uri="{FF2B5EF4-FFF2-40B4-BE49-F238E27FC236}">
                <a16:creationId xmlns:a16="http://schemas.microsoft.com/office/drawing/2014/main" id="{573DE420-D9E0-A290-2C4A-2FE643714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7E01788-12CE-4B7F-A3DF-D8B9D4868B61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76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83971" name="Picture 2">
            <a:extLst>
              <a:ext uri="{FF2B5EF4-FFF2-40B4-BE49-F238E27FC236}">
                <a16:creationId xmlns:a16="http://schemas.microsoft.com/office/drawing/2014/main" id="{7EAE71DE-3DF1-4DAF-9AD0-3274ABD8A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Number Placeholder 5">
            <a:extLst>
              <a:ext uri="{FF2B5EF4-FFF2-40B4-BE49-F238E27FC236}">
                <a16:creationId xmlns:a16="http://schemas.microsoft.com/office/drawing/2014/main" id="{249D894D-3CE5-CAEE-D8C5-462704FCB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B53C517-BA0A-4837-A65E-DE69663195E0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77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84995" name="Rectangle 2">
            <a:extLst>
              <a:ext uri="{FF2B5EF4-FFF2-40B4-BE49-F238E27FC236}">
                <a16:creationId xmlns:a16="http://schemas.microsoft.com/office/drawing/2014/main" id="{15279CDE-5CBF-3141-40D9-4A55516770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Neither “too few” nor “too many” words or long sentences</a:t>
            </a:r>
          </a:p>
        </p:txBody>
      </p:sp>
    </p:spTree>
  </p:cSld>
  <p:clrMapOvr>
    <a:masterClrMapping/>
  </p:clrMapOvr>
  <p:transition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Number Placeholder 5">
            <a:extLst>
              <a:ext uri="{FF2B5EF4-FFF2-40B4-BE49-F238E27FC236}">
                <a16:creationId xmlns:a16="http://schemas.microsoft.com/office/drawing/2014/main" id="{F062127A-4DE5-00B7-6B79-FEB91477F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5619B5A-70EB-407F-89D9-D9BE6B66FDEF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78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86019" name="Picture 2">
            <a:extLst>
              <a:ext uri="{FF2B5EF4-FFF2-40B4-BE49-F238E27FC236}">
                <a16:creationId xmlns:a16="http://schemas.microsoft.com/office/drawing/2014/main" id="{7750B38C-88D2-6B86-632B-D82A4D033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Number Placeholder 5">
            <a:extLst>
              <a:ext uri="{FF2B5EF4-FFF2-40B4-BE49-F238E27FC236}">
                <a16:creationId xmlns:a16="http://schemas.microsoft.com/office/drawing/2014/main" id="{CE284D31-A606-B456-ADB2-AEB4C2F7B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EC34083-B687-47FA-89B8-1CC738FF3A53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79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160D2E6D-7A77-3159-EA0E-259C37CABA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Too “Wordy”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5">
            <a:extLst>
              <a:ext uri="{FF2B5EF4-FFF2-40B4-BE49-F238E27FC236}">
                <a16:creationId xmlns:a16="http://schemas.microsoft.com/office/drawing/2014/main" id="{A514FE3E-CFCD-23D9-33C9-26DE55572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A2986B-602F-4291-A246-A28FC1D9783D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FAE2D794-BA3A-A42B-D684-95DFB0F400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Establish “Ground Rules” for the presentation</a:t>
            </a:r>
          </a:p>
        </p:txBody>
      </p:sp>
    </p:spTree>
  </p:cSld>
  <p:clrMapOvr>
    <a:masterClrMapping/>
  </p:clrMapOvr>
  <p:transition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Number Placeholder 5">
            <a:extLst>
              <a:ext uri="{FF2B5EF4-FFF2-40B4-BE49-F238E27FC236}">
                <a16:creationId xmlns:a16="http://schemas.microsoft.com/office/drawing/2014/main" id="{7DE93920-6EFB-977F-601B-A534F2C37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D36489C-F7B7-47FD-965A-CB00E91AABAD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80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88067" name="Picture 2">
            <a:extLst>
              <a:ext uri="{FF2B5EF4-FFF2-40B4-BE49-F238E27FC236}">
                <a16:creationId xmlns:a16="http://schemas.microsoft.com/office/drawing/2014/main" id="{2CA2D5F5-70D8-DF00-F472-2161C9DF8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Number Placeholder 5">
            <a:extLst>
              <a:ext uri="{FF2B5EF4-FFF2-40B4-BE49-F238E27FC236}">
                <a16:creationId xmlns:a16="http://schemas.microsoft.com/office/drawing/2014/main" id="{E55D1577-DD62-D1DC-60D6-BB554CFEF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7F8F5E6-5F53-4A81-A7D0-512BC4A4399F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81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89091" name="Picture 2">
            <a:extLst>
              <a:ext uri="{FF2B5EF4-FFF2-40B4-BE49-F238E27FC236}">
                <a16:creationId xmlns:a16="http://schemas.microsoft.com/office/drawing/2014/main" id="{05ECD451-84D9-5AA4-E991-AD26B67F7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Number Placeholder 5">
            <a:extLst>
              <a:ext uri="{FF2B5EF4-FFF2-40B4-BE49-F238E27FC236}">
                <a16:creationId xmlns:a16="http://schemas.microsoft.com/office/drawing/2014/main" id="{8726C8E9-27B6-E1D0-CBE7-B7FE4FF7B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D9B1F01-B1E1-4B43-9374-52519D2B9E23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82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7720DDC8-938E-AC36-61F7-968CCD1B2B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Sometimes Too “Wordy” can be OK—it’s just an overall image</a:t>
            </a:r>
          </a:p>
        </p:txBody>
      </p:sp>
    </p:spTree>
  </p:cSld>
  <p:clrMapOvr>
    <a:masterClrMapping/>
  </p:clrMapOvr>
  <p:transition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Number Placeholder 5">
            <a:extLst>
              <a:ext uri="{FF2B5EF4-FFF2-40B4-BE49-F238E27FC236}">
                <a16:creationId xmlns:a16="http://schemas.microsoft.com/office/drawing/2014/main" id="{36EC4EBB-6510-89D4-82D5-154A54898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F8A7387-8E34-4132-86DA-87CBCEC14BA5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83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91139" name="Picture 3">
            <a:extLst>
              <a:ext uri="{FF2B5EF4-FFF2-40B4-BE49-F238E27FC236}">
                <a16:creationId xmlns:a16="http://schemas.microsoft.com/office/drawing/2014/main" id="{7BE35F8F-01FB-C646-5DE7-9B58EE3B2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Number Placeholder 5">
            <a:extLst>
              <a:ext uri="{FF2B5EF4-FFF2-40B4-BE49-F238E27FC236}">
                <a16:creationId xmlns:a16="http://schemas.microsoft.com/office/drawing/2014/main" id="{CA712C2E-08D0-6A10-43A8-83D9B8152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C6CE10-B1D0-4A0E-BCC9-52360FB44D5C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84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93850BFE-091D-4777-B968-2F21ACA266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Good (but not overdone) Use of Color</a:t>
            </a:r>
          </a:p>
        </p:txBody>
      </p:sp>
    </p:spTree>
  </p:cSld>
  <p:clrMapOvr>
    <a:masterClrMapping/>
  </p:clrMapOvr>
  <p:transition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Number Placeholder 5">
            <a:extLst>
              <a:ext uri="{FF2B5EF4-FFF2-40B4-BE49-F238E27FC236}">
                <a16:creationId xmlns:a16="http://schemas.microsoft.com/office/drawing/2014/main" id="{7FF77251-703A-554A-A858-A4253572D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19285E8-D045-4BE1-A81D-D05CE5C08B4A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85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93187" name="Picture 2">
            <a:extLst>
              <a:ext uri="{FF2B5EF4-FFF2-40B4-BE49-F238E27FC236}">
                <a16:creationId xmlns:a16="http://schemas.microsoft.com/office/drawing/2014/main" id="{F92CAD1B-6979-1E4A-2118-C96D0EF7A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Number Placeholder 5">
            <a:extLst>
              <a:ext uri="{FF2B5EF4-FFF2-40B4-BE49-F238E27FC236}">
                <a16:creationId xmlns:a16="http://schemas.microsoft.com/office/drawing/2014/main" id="{E4188FB5-AEF4-B6B0-20B7-D212AD98F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5350B89-CEFD-40DB-B2EB-E19F8414E08F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86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94211" name="Picture 2">
            <a:extLst>
              <a:ext uri="{FF2B5EF4-FFF2-40B4-BE49-F238E27FC236}">
                <a16:creationId xmlns:a16="http://schemas.microsoft.com/office/drawing/2014/main" id="{F78575D2-55C3-0BC6-38F2-6AC08C264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Number Placeholder 5">
            <a:extLst>
              <a:ext uri="{FF2B5EF4-FFF2-40B4-BE49-F238E27FC236}">
                <a16:creationId xmlns:a16="http://schemas.microsoft.com/office/drawing/2014/main" id="{B517A36A-AE7D-A62C-8D86-B6492F34E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BB8F198-86F2-4830-B632-EE34C0621AC8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87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5B8209FE-CC0B-ACC0-6DCB-8710B3529B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Good (but possibly overdone) Use of Color</a:t>
            </a:r>
          </a:p>
        </p:txBody>
      </p:sp>
    </p:spTree>
  </p:cSld>
  <p:clrMapOvr>
    <a:masterClrMapping/>
  </p:clrMapOvr>
  <p:transition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Number Placeholder 5">
            <a:extLst>
              <a:ext uri="{FF2B5EF4-FFF2-40B4-BE49-F238E27FC236}">
                <a16:creationId xmlns:a16="http://schemas.microsoft.com/office/drawing/2014/main" id="{87B376FA-36DD-D301-E34C-254909E09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E4D4FE2-0FBB-4726-9DDC-ABBAF772F2E9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88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96259" name="Picture 2">
            <a:extLst>
              <a:ext uri="{FF2B5EF4-FFF2-40B4-BE49-F238E27FC236}">
                <a16:creationId xmlns:a16="http://schemas.microsoft.com/office/drawing/2014/main" id="{E6D5CC9C-0D94-8A7F-2B67-0DDF507C9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Number Placeholder 5">
            <a:extLst>
              <a:ext uri="{FF2B5EF4-FFF2-40B4-BE49-F238E27FC236}">
                <a16:creationId xmlns:a16="http://schemas.microsoft.com/office/drawing/2014/main" id="{7D890B36-F270-7CC4-8EA4-3EF2AF5B5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D2306CE-77AF-456C-A60A-4C58EACC4C70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89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97283" name="Rectangle 2">
            <a:extLst>
              <a:ext uri="{FF2B5EF4-FFF2-40B4-BE49-F238E27FC236}">
                <a16:creationId xmlns:a16="http://schemas.microsoft.com/office/drawing/2014/main" id="{D5A2F088-E06E-A379-644B-D1E7DBB772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Not enough color contrast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5">
            <a:extLst>
              <a:ext uri="{FF2B5EF4-FFF2-40B4-BE49-F238E27FC236}">
                <a16:creationId xmlns:a16="http://schemas.microsoft.com/office/drawing/2014/main" id="{C753A431-7400-D353-9E16-868B419E0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D1474F6-8BD1-492C-B9D5-9A4C761DE675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12291" name="Picture 2">
            <a:extLst>
              <a:ext uri="{FF2B5EF4-FFF2-40B4-BE49-F238E27FC236}">
                <a16:creationId xmlns:a16="http://schemas.microsoft.com/office/drawing/2014/main" id="{389DE2C6-4422-4FAF-171A-9C623F4D4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Number Placeholder 5">
            <a:extLst>
              <a:ext uri="{FF2B5EF4-FFF2-40B4-BE49-F238E27FC236}">
                <a16:creationId xmlns:a16="http://schemas.microsoft.com/office/drawing/2014/main" id="{BD8A2E60-ED3E-BB1D-9DF0-F8061F538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2E0D7AE-68E5-4202-AEA0-0FE83608A9BF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90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98307" name="Picture 2">
            <a:extLst>
              <a:ext uri="{FF2B5EF4-FFF2-40B4-BE49-F238E27FC236}">
                <a16:creationId xmlns:a16="http://schemas.microsoft.com/office/drawing/2014/main" id="{8C601A92-C758-764B-2863-1200BCE7A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Number Placeholder 5">
            <a:extLst>
              <a:ext uri="{FF2B5EF4-FFF2-40B4-BE49-F238E27FC236}">
                <a16:creationId xmlns:a16="http://schemas.microsoft.com/office/drawing/2014/main" id="{E8E0DDD0-6403-FE0D-9513-089E3ABAB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C68DAC-3598-4C68-9023-C674990DBA88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91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99331" name="Rectangle 2">
            <a:extLst>
              <a:ext uri="{FF2B5EF4-FFF2-40B4-BE49-F238E27FC236}">
                <a16:creationId xmlns:a16="http://schemas.microsoft.com/office/drawing/2014/main" id="{4A73B32B-56DF-D1A3-57F1-99893C36B1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Use plenty of space between different items on a slide</a:t>
            </a:r>
          </a:p>
        </p:txBody>
      </p:sp>
    </p:spTree>
  </p:cSld>
  <p:clrMapOvr>
    <a:masterClrMapping/>
  </p:clrMapOvr>
  <p:transition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Number Placeholder 5">
            <a:extLst>
              <a:ext uri="{FF2B5EF4-FFF2-40B4-BE49-F238E27FC236}">
                <a16:creationId xmlns:a16="http://schemas.microsoft.com/office/drawing/2014/main" id="{3CCACA83-1B6A-CB6D-FC55-A0278477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82B361C-2CDB-4734-8B4D-E3E03CE6959F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92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100355" name="Picture 2">
            <a:extLst>
              <a:ext uri="{FF2B5EF4-FFF2-40B4-BE49-F238E27FC236}">
                <a16:creationId xmlns:a16="http://schemas.microsoft.com/office/drawing/2014/main" id="{C3A2A172-5985-2A16-96A4-694019978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Number Placeholder 5">
            <a:extLst>
              <a:ext uri="{FF2B5EF4-FFF2-40B4-BE49-F238E27FC236}">
                <a16:creationId xmlns:a16="http://schemas.microsoft.com/office/drawing/2014/main" id="{096B9E63-5298-1ED4-8601-3594FEED1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02F8F97-CE68-41D5-A571-513EF04963A1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93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101379" name="Picture 2">
            <a:extLst>
              <a:ext uri="{FF2B5EF4-FFF2-40B4-BE49-F238E27FC236}">
                <a16:creationId xmlns:a16="http://schemas.microsoft.com/office/drawing/2014/main" id="{4B7682A3-6F8F-1476-E1AD-53BC5DEDE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Number Placeholder 5">
            <a:extLst>
              <a:ext uri="{FF2B5EF4-FFF2-40B4-BE49-F238E27FC236}">
                <a16:creationId xmlns:a16="http://schemas.microsoft.com/office/drawing/2014/main" id="{7C5896AB-3B31-ACE7-0BA2-713B55C0E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A77E878-8BE6-4C3D-AB7D-A52A62FA3905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94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102403" name="Picture 2">
            <a:extLst>
              <a:ext uri="{FF2B5EF4-FFF2-40B4-BE49-F238E27FC236}">
                <a16:creationId xmlns:a16="http://schemas.microsoft.com/office/drawing/2014/main" id="{7D3440BB-7626-8595-9270-BB4538AB4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Number Placeholder 5">
            <a:extLst>
              <a:ext uri="{FF2B5EF4-FFF2-40B4-BE49-F238E27FC236}">
                <a16:creationId xmlns:a16="http://schemas.microsoft.com/office/drawing/2014/main" id="{9E253BA5-B7A0-4DA8-10B6-CCF0E0998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DEA18B4-B356-455B-8171-057FCB390C41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95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103427" name="Rectangle 2">
            <a:extLst>
              <a:ext uri="{FF2B5EF4-FFF2-40B4-BE49-F238E27FC236}">
                <a16:creationId xmlns:a16="http://schemas.microsoft.com/office/drawing/2014/main" id="{DD95BD25-AE9B-A66D-F891-D4C41DF351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You </a:t>
            </a:r>
            <a:r>
              <a:rPr lang="en-US" altLang="en-US" i="1"/>
              <a:t>Still</a:t>
            </a:r>
            <a:r>
              <a:rPr lang="en-US" altLang="en-US"/>
              <a:t> Need References</a:t>
            </a:r>
          </a:p>
        </p:txBody>
      </p:sp>
    </p:spTree>
  </p:cSld>
  <p:clrMapOvr>
    <a:masterClrMapping/>
  </p:clrMapOvr>
  <p:transition>
    <p:fad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Number Placeholder 5">
            <a:extLst>
              <a:ext uri="{FF2B5EF4-FFF2-40B4-BE49-F238E27FC236}">
                <a16:creationId xmlns:a16="http://schemas.microsoft.com/office/drawing/2014/main" id="{A1CC88BA-D0AD-59E6-9C9C-5C169B7F7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2A3C520-87AD-40C9-A89D-714AF523A705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96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104451" name="Picture 2">
            <a:extLst>
              <a:ext uri="{FF2B5EF4-FFF2-40B4-BE49-F238E27FC236}">
                <a16:creationId xmlns:a16="http://schemas.microsoft.com/office/drawing/2014/main" id="{0877B2AD-A7BA-0615-CE38-3587C0765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Number Placeholder 5">
            <a:extLst>
              <a:ext uri="{FF2B5EF4-FFF2-40B4-BE49-F238E27FC236}">
                <a16:creationId xmlns:a16="http://schemas.microsoft.com/office/drawing/2014/main" id="{28DEEB30-DAB2-7109-2B11-012F5915F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1BF7A50-DD1D-41B8-9D0F-D2CB650C56D0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97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105475" name="Picture 2">
            <a:extLst>
              <a:ext uri="{FF2B5EF4-FFF2-40B4-BE49-F238E27FC236}">
                <a16:creationId xmlns:a16="http://schemas.microsoft.com/office/drawing/2014/main" id="{A2D9ACCF-563B-82B9-EE07-D22E63951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Number Placeholder 5">
            <a:extLst>
              <a:ext uri="{FF2B5EF4-FFF2-40B4-BE49-F238E27FC236}">
                <a16:creationId xmlns:a16="http://schemas.microsoft.com/office/drawing/2014/main" id="{C6111490-E9C5-B3AB-A50E-F2CBC1B76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FF9098-A9E4-4E69-B5FC-CC68C98D0E77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98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106499" name="Picture 3">
            <a:extLst>
              <a:ext uri="{FF2B5EF4-FFF2-40B4-BE49-F238E27FC236}">
                <a16:creationId xmlns:a16="http://schemas.microsoft.com/office/drawing/2014/main" id="{62B11667-2386-A4F5-5267-F1036FD79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Number Placeholder 5">
            <a:extLst>
              <a:ext uri="{FF2B5EF4-FFF2-40B4-BE49-F238E27FC236}">
                <a16:creationId xmlns:a16="http://schemas.microsoft.com/office/drawing/2014/main" id="{05A24F88-4847-CC40-7BDD-959152633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405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405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405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405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DCBDB90-C59B-4E26-9977-CA9871C30398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99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107523" name="Rectangle 2">
            <a:extLst>
              <a:ext uri="{FF2B5EF4-FFF2-40B4-BE49-F238E27FC236}">
                <a16:creationId xmlns:a16="http://schemas.microsoft.com/office/drawing/2014/main" id="{41CC8F8E-3CC9-6B9C-81A7-CAC0E7C30F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Always end with a “contact” slide</a:t>
            </a: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Lucida Sans Unicode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4456</TotalTime>
  <Words>532</Words>
  <Application>Microsoft Office PowerPoint</Application>
  <PresentationFormat>On-screen Show (4:3)</PresentationFormat>
  <Paragraphs>207</Paragraphs>
  <Slides>106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20" baseType="lpstr">
      <vt:lpstr>Verdana</vt:lpstr>
      <vt:lpstr>Arial</vt:lpstr>
      <vt:lpstr>Lucida Sans Unicode</vt:lpstr>
      <vt:lpstr>Lucida Sans</vt:lpstr>
      <vt:lpstr>Lucida Console</vt:lpstr>
      <vt:lpstr>Bodoni MT</vt:lpstr>
      <vt:lpstr>Calibri</vt:lpstr>
      <vt:lpstr>Baskerville</vt:lpstr>
      <vt:lpstr>ヒラギノ明朝 ProN W3</vt:lpstr>
      <vt:lpstr>Hoefler Text</vt:lpstr>
      <vt:lpstr>Helvetica</vt:lpstr>
      <vt:lpstr>ヒラギノ角ゴ ProN W3</vt:lpstr>
      <vt:lpstr>ＭＳ Ｐゴシック</vt:lpstr>
      <vt:lpstr>Default Design</vt:lpstr>
      <vt:lpstr>Examples of many good (and a few not-so-good) student PowerPoint presentations</vt:lpstr>
      <vt:lpstr>Clear and Unambiguous 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Establish “Ground Rules” for the presentation</vt:lpstr>
      <vt:lpstr>PowerPoint Presentation</vt:lpstr>
      <vt:lpstr>PowerPoint Presentation</vt:lpstr>
      <vt:lpstr>Repeat names as needed</vt:lpstr>
      <vt:lpstr>PowerPoint Presentation</vt:lpstr>
      <vt:lpstr>Use Relevant Graphics Early to “Connect” with the Audience</vt:lpstr>
      <vt:lpstr>PowerPoint Presentation</vt:lpstr>
      <vt:lpstr>PowerPoint Presentation</vt:lpstr>
      <vt:lpstr>PowerPoint Presentation</vt:lpstr>
      <vt:lpstr>PowerPoint Presentation</vt:lpstr>
      <vt:lpstr>Consistent Visual Theme</vt:lpstr>
      <vt:lpstr>PowerPoint Presentation</vt:lpstr>
      <vt:lpstr>PowerPoint Presentation</vt:lpstr>
      <vt:lpstr>PowerPoint Presentation</vt:lpstr>
      <vt:lpstr>Please . . .</vt:lpstr>
      <vt:lpstr>Consistent Conceptual Theme</vt:lpstr>
      <vt:lpstr>PowerPoint Presentation</vt:lpstr>
      <vt:lpstr>PowerPoint Presentation</vt:lpstr>
      <vt:lpstr>PowerPoint Presentation</vt:lpstr>
      <vt:lpstr>Purposeful Transitions</vt:lpstr>
      <vt:lpstr>PowerPoint Presentation</vt:lpstr>
      <vt:lpstr>PowerPoint Presentation</vt:lpstr>
      <vt:lpstr>PowerPoint Presentation</vt:lpstr>
      <vt:lpstr>PowerPoint Presentation</vt:lpstr>
      <vt:lpstr>Judicious Use of Symbols</vt:lpstr>
      <vt:lpstr>PowerPoint Presentation</vt:lpstr>
      <vt:lpstr>PowerPoint Presentation</vt:lpstr>
      <vt:lpstr>PowerPoint Presentation</vt:lpstr>
      <vt:lpstr>Judicious Use of Diagrams</vt:lpstr>
      <vt:lpstr>PowerPoint Presentation</vt:lpstr>
      <vt:lpstr>PowerPoint Presentation</vt:lpstr>
      <vt:lpstr>PowerPoint Presentation</vt:lpstr>
      <vt:lpstr>PowerPoint Presentation</vt:lpstr>
      <vt:lpstr>Judicious Use of Diagrams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Judicious Use of Animation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“Above all else, show the data”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All Figures Right-Aligned</vt:lpstr>
      <vt:lpstr>PowerPoint Presentation</vt:lpstr>
      <vt:lpstr>Pay special attention to equations and formulas</vt:lpstr>
      <vt:lpstr>Don’t neglect your equations and theoretical distributions</vt:lpstr>
      <vt:lpstr>PowerPoint Presentation</vt:lpstr>
      <vt:lpstr>PowerPoint Presentation</vt:lpstr>
      <vt:lpstr>You can always print and handout a few detailed slides</vt:lpstr>
      <vt:lpstr>PowerPoint Presentation</vt:lpstr>
      <vt:lpstr>Can be “too few”—but your job is to fill in the details</vt:lpstr>
      <vt:lpstr>PowerPoint Presentation</vt:lpstr>
      <vt:lpstr>PowerPoint Presentation</vt:lpstr>
      <vt:lpstr>Neither “too few” nor “too many” words or long sentences</vt:lpstr>
      <vt:lpstr>PowerPoint Presentation</vt:lpstr>
      <vt:lpstr>Too “Wordy”</vt:lpstr>
      <vt:lpstr>PowerPoint Presentation</vt:lpstr>
      <vt:lpstr>PowerPoint Presentation</vt:lpstr>
      <vt:lpstr>Sometimes Too “Wordy” can be OK—it’s just an overall image</vt:lpstr>
      <vt:lpstr>PowerPoint Presentation</vt:lpstr>
      <vt:lpstr>Good (but not overdone) Use of Color</vt:lpstr>
      <vt:lpstr>PowerPoint Presentation</vt:lpstr>
      <vt:lpstr>PowerPoint Presentation</vt:lpstr>
      <vt:lpstr>Good (but possibly overdone) Use of Color</vt:lpstr>
      <vt:lpstr>PowerPoint Presentation</vt:lpstr>
      <vt:lpstr>Not enough color contrast</vt:lpstr>
      <vt:lpstr>PowerPoint Presentation</vt:lpstr>
      <vt:lpstr>Use plenty of space between different items on a slide</vt:lpstr>
      <vt:lpstr>PowerPoint Presentation</vt:lpstr>
      <vt:lpstr>PowerPoint Presentation</vt:lpstr>
      <vt:lpstr>PowerPoint Presentation</vt:lpstr>
      <vt:lpstr>You Still Need References</vt:lpstr>
      <vt:lpstr>PowerPoint Presentation</vt:lpstr>
      <vt:lpstr>PowerPoint Presentation</vt:lpstr>
      <vt:lpstr>PowerPoint Presentation</vt:lpstr>
      <vt:lpstr>Always end with a “contact” slide</vt:lpstr>
      <vt:lpstr>PowerPoint Presentation</vt:lpstr>
      <vt:lpstr>Express Sincere Gratitude</vt:lpstr>
      <vt:lpstr>PowerPoint Presentation</vt:lpstr>
      <vt:lpstr>PowerPoint Presentation</vt:lpstr>
      <vt:lpstr>Prepare “Back Pockets” Slides</vt:lpstr>
      <vt:lpstr>PowerPoint Presentation</vt:lpstr>
      <vt:lpstr>Consider reading— Duarte, N. (2008), Slide:ology:  The Art and Science of Creating Great Presentations, O’Reilly Media.</vt:lpstr>
    </vt:vector>
  </TitlesOfParts>
  <Company>CSU, Northridge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Examples of Good (and not so good) Student PowerPoint Presentations</dc:title>
  <dc:creator>wsmith</dc:creator>
  <cp:lastModifiedBy>Wayne Smith</cp:lastModifiedBy>
  <cp:revision>88</cp:revision>
  <dcterms:created xsi:type="dcterms:W3CDTF">2008-04-21T00:35:01Z</dcterms:created>
  <dcterms:modified xsi:type="dcterms:W3CDTF">2024-04-19T17:33:12Z</dcterms:modified>
</cp:coreProperties>
</file>