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33" r:id="rId2"/>
    <p:sldId id="439" r:id="rId3"/>
    <p:sldId id="440" r:id="rId4"/>
    <p:sldId id="441" r:id="rId5"/>
    <p:sldId id="444" r:id="rId6"/>
    <p:sldId id="496" r:id="rId7"/>
    <p:sldId id="469" r:id="rId8"/>
    <p:sldId id="471" r:id="rId9"/>
    <p:sldId id="446" r:id="rId10"/>
    <p:sldId id="447" r:id="rId11"/>
    <p:sldId id="448" r:id="rId12"/>
    <p:sldId id="495" r:id="rId13"/>
    <p:sldId id="502" r:id="rId14"/>
    <p:sldId id="450" r:id="rId15"/>
    <p:sldId id="451" r:id="rId16"/>
    <p:sldId id="452" r:id="rId17"/>
    <p:sldId id="487" r:id="rId18"/>
    <p:sldId id="488" r:id="rId19"/>
    <p:sldId id="500" r:id="rId20"/>
    <p:sldId id="501" r:id="rId21"/>
    <p:sldId id="510" r:id="rId22"/>
    <p:sldId id="491" r:id="rId23"/>
    <p:sldId id="492" r:id="rId24"/>
    <p:sldId id="414" r:id="rId25"/>
    <p:sldId id="514" r:id="rId26"/>
    <p:sldId id="355" r:id="rId27"/>
    <p:sldId id="356" r:id="rId28"/>
    <p:sldId id="515" r:id="rId29"/>
    <p:sldId id="489" r:id="rId30"/>
    <p:sldId id="513" r:id="rId31"/>
    <p:sldId id="516" r:id="rId32"/>
    <p:sldId id="361" r:id="rId33"/>
    <p:sldId id="485" r:id="rId34"/>
    <p:sldId id="436" r:id="rId35"/>
    <p:sldId id="396" r:id="rId36"/>
    <p:sldId id="499" r:id="rId37"/>
    <p:sldId id="393" r:id="rId38"/>
    <p:sldId id="511" r:id="rId39"/>
    <p:sldId id="512" r:id="rId40"/>
    <p:sldId id="376" r:id="rId41"/>
    <p:sldId id="403" r:id="rId42"/>
    <p:sldId id="390" r:id="rId43"/>
    <p:sldId id="391" r:id="rId44"/>
    <p:sldId id="392" r:id="rId45"/>
    <p:sldId id="386" r:id="rId46"/>
    <p:sldId id="266" r:id="rId47"/>
    <p:sldId id="483" r:id="rId48"/>
    <p:sldId id="484" r:id="rId49"/>
    <p:sldId id="490" r:id="rId50"/>
    <p:sldId id="503" r:id="rId51"/>
    <p:sldId id="504" r:id="rId52"/>
    <p:sldId id="498" r:id="rId53"/>
    <p:sldId id="486" r:id="rId54"/>
    <p:sldId id="410" r:id="rId55"/>
    <p:sldId id="370" r:id="rId56"/>
    <p:sldId id="340" r:id="rId57"/>
    <p:sldId id="341" r:id="rId58"/>
    <p:sldId id="261" r:id="rId59"/>
    <p:sldId id="342" r:id="rId60"/>
    <p:sldId id="505" r:id="rId61"/>
    <p:sldId id="506" r:id="rId62"/>
    <p:sldId id="347" r:id="rId63"/>
    <p:sldId id="507" r:id="rId64"/>
    <p:sldId id="348" r:id="rId65"/>
    <p:sldId id="508" r:id="rId66"/>
    <p:sldId id="509" r:id="rId67"/>
    <p:sldId id="466" r:id="rId68"/>
    <p:sldId id="467" r:id="rId69"/>
    <p:sldId id="431" r:id="rId70"/>
    <p:sldId id="434" r:id="rId71"/>
    <p:sldId id="461" r:id="rId72"/>
    <p:sldId id="462" r:id="rId73"/>
    <p:sldId id="463" r:id="rId74"/>
    <p:sldId id="464" r:id="rId75"/>
    <p:sldId id="465" r:id="rId76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99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9DECC0B-DAD4-8417-FCCE-4D51D2F87F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t" anchorCtr="0" compatLnSpc="1">
            <a:prstTxWarp prst="textNoShape">
              <a:avLst/>
            </a:prstTxWarp>
          </a:bodyPr>
          <a:lstStyle>
            <a:lvl1pPr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D93F2BD-F2A8-BF31-994F-DB1A411026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t" anchorCtr="0" compatLnSpc="1">
            <a:prstTxWarp prst="textNoShape">
              <a:avLst/>
            </a:prstTxWarp>
          </a:bodyPr>
          <a:lstStyle>
            <a:lvl1pPr algn="r"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E12E7928-0AA6-FA9B-CF56-335E531A09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b" anchorCtr="0" compatLnSpc="1">
            <a:prstTxWarp prst="textNoShape">
              <a:avLst/>
            </a:prstTxWarp>
          </a:bodyPr>
          <a:lstStyle>
            <a:lvl1pPr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143DD81-6269-483F-DEBF-27DFD56164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b" anchorCtr="0" compatLnSpc="1">
            <a:prstTxWarp prst="textNoShape">
              <a:avLst/>
            </a:prstTxWarp>
          </a:bodyPr>
          <a:lstStyle>
            <a:lvl1pPr algn="r" defTabSz="854075" eaLnBrk="1" hangingPunct="1">
              <a:defRPr sz="1100">
                <a:latin typeface="Arial" panose="020B0604020202020204" pitchFamily="34" charset="0"/>
              </a:defRPr>
            </a:lvl1pPr>
          </a:lstStyle>
          <a:p>
            <a:fld id="{71A15122-1EDB-41C3-9732-7A3725D27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6D892BC-D864-FDBA-7778-97ABB9CA19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A50BA25-2918-6991-A02C-9DDB78BA11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A7232CE-ED89-B1DE-CD9A-B08D5A44DD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53A31610-8DB1-F345-A9FE-107EE62725A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4838"/>
            <a:ext cx="550545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0685852F-FED8-8ED0-65C5-0DE78BB94B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F2684A4D-2FAB-34D4-E02A-95F9A1FE8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A59D07E-2B74-44B0-AB5B-433DA3F971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F24FD00-C661-3FF9-174F-08FEAA002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9F5284-C99E-46CD-84BD-D30D1F3FC4BF}" type="slidenum">
              <a:rPr lang="en-US" altLang="en-US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FE404A5-4497-D519-C639-2B057C148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AC58ABD-5674-14D0-CB03-214CDD5CF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90DB4A3-3EE9-EB52-189D-4909DB340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7D4D4-0852-4FDA-BA56-6D978736B53B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27651" name="Slide Image Placeholder 1">
            <a:extLst>
              <a:ext uri="{FF2B5EF4-FFF2-40B4-BE49-F238E27FC236}">
                <a16:creationId xmlns:a16="http://schemas.microsoft.com/office/drawing/2014/main" id="{6E2D3311-B439-D431-4316-5A869D3B0B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7600" y="696913"/>
            <a:ext cx="4648200" cy="3486150"/>
          </a:xfrm>
          <a:ln/>
        </p:spPr>
      </p:sp>
      <p:sp>
        <p:nvSpPr>
          <p:cNvPr id="27652" name="Notes Placeholder 2">
            <a:extLst>
              <a:ext uri="{FF2B5EF4-FFF2-40B4-BE49-F238E27FC236}">
                <a16:creationId xmlns:a16="http://schemas.microsoft.com/office/drawing/2014/main" id="{B9B7A446-E921-6522-CFCE-0F1FDADF3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975" y="4416425"/>
            <a:ext cx="5505450" cy="4183063"/>
          </a:xfrm>
          <a:noFill/>
        </p:spPr>
        <p:txBody>
          <a:bodyPr lIns="92446" tIns="46223" rIns="92446" bIns="46223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3" name="Slide Number Placeholder 3">
            <a:extLst>
              <a:ext uri="{FF2B5EF4-FFF2-40B4-BE49-F238E27FC236}">
                <a16:creationId xmlns:a16="http://schemas.microsoft.com/office/drawing/2014/main" id="{C8088EE0-4C1D-DA35-6F01-34AE8F680E6E}"/>
              </a:ext>
            </a:extLst>
          </p:cNvPr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43137F-EFA1-45AB-9A1F-ED7B69CF038D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A34FC4-44A9-5BAF-29C1-3C65F0C13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07F967-EF07-234B-5DB0-FB017CE85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65CC50-5837-B683-9034-8D86A9114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B5982-A7F4-448C-948D-CFDFA9420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309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B6612A-6C51-F27D-B1FD-B09E88EC4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F5C29-45BA-998B-4346-0BACF70F6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BCFADB-4EC1-BCFE-3948-171F98A63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88625-FFB5-4E5C-98FB-70B4BB15A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9267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4908B5-AD18-12D3-B128-286274909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F26E7-DC06-A0B9-C675-AC6B81434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B8F32-29D6-2C7E-1C72-D98CBDBB8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AC781-F748-4674-AB0C-DFF9DB76F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581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416CE6-9BC2-8DFC-AB0E-816497C36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297B8-78A5-84F7-9393-C1F9CD5BE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B62F50-6A94-5B52-855E-62FC0204E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F791D-E5B8-45AB-B48A-F6C38E920B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1608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6BA140-4DA9-1584-1AA1-753CF1F44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42216-5809-CC12-DB80-585B2B1D8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989716-699D-245A-B34F-8F21D1527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6FB2F-5BBC-4027-86C9-EA45D191C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6579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64BEA-B683-A51D-5A71-CD19017E6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77925-1799-4812-F269-7517537F7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010D8-5B76-DC78-AF8B-F30B7147D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CF5E7-E69C-435A-B1F0-A2D210CF0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277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C00813-041A-1D6A-4115-C9A021809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8E9093-6783-EA76-C3C6-C1B4B0A169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C47D0B-9DDB-F55E-0ECB-7829CD6418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2FFE-E415-484A-9F72-52D7E7CC9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430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C58F5E-9BC2-7C82-CB56-DBA6B2E63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4C8A34-B418-63A2-A86B-8DECA7124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D6C3EE-7CEB-672E-16F5-A3104048B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9FDA0-ACA7-48B5-B04D-122AB5C9C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59739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123982-0B07-873B-2536-7A5C03B3B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9BF24C-5691-BB23-66EB-D5775149B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C54826-3FAC-0F82-CEDB-8535A71EE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33EFD-2A91-46E1-B2BD-A7BE72D5F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8550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6C1FB-0583-2623-B00D-2A802EA3C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4857D-7CC5-9245-4A2B-CD3ACBEC4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00C09-EE4E-1976-4A7D-C7CB71CD7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0207A-DF7C-4654-843E-D2FFAF085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5880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19A01-6D55-222E-45C7-AB5CA4C78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032A7-BF33-26E8-B6BE-4B63941CCD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FEA00-19B5-A76D-5929-B5AE73A56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A8CF-21BA-498C-9F81-A71ADB99E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48504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AE164C-1D7C-FA4C-D231-71C15C97B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B8AD6A4-C5FE-DD46-6141-81C709494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92CC4F-869C-1C96-9B53-1571A79A12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39F202-CD08-6B96-2978-15BDD97633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BBF7A6-C508-8763-E93A-707A14ABA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2B1595D0-7743-4D1E-BFE8-B3BFF5A76F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ayne.smith@csun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>
            <a:extLst>
              <a:ext uri="{FF2B5EF4-FFF2-40B4-BE49-F238E27FC236}">
                <a16:creationId xmlns:a16="http://schemas.microsoft.com/office/drawing/2014/main" id="{5C92A537-0683-9FBC-1B7C-A58CF524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A1397E-EB4C-487C-959D-4526A24579C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E427999-50F3-BA5F-264C-39A6239B1D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33600"/>
          </a:xfrm>
        </p:spPr>
        <p:txBody>
          <a:bodyPr/>
          <a:lstStyle/>
          <a:p>
            <a:pPr algn="l" eaLnBrk="1" hangingPunct="1"/>
            <a:r>
              <a:rPr lang="en-US" altLang="en-US" sz="4000"/>
              <a:t>Examples of many good (and a few not-so-good) student PowerPoint presentations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A973FA1-2514-4720-A61F-A0F3BF0542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7400" y="4876800"/>
            <a:ext cx="6400800" cy="1295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Wayne Smith, Ph.D.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Department of Management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CSU Northridge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>
                <a:latin typeface="Lucida Console" panose="020B0609040504020204" pitchFamily="49" charset="0"/>
                <a:hlinkClick r:id="rId2"/>
              </a:rPr>
              <a:t>wayne.smith@csun.edu</a:t>
            </a:r>
            <a:endParaRPr lang="en-US" altLang="en-US" sz="2000">
              <a:latin typeface="Lucida Console" panose="020B0609040504020204" pitchFamily="49" charset="0"/>
            </a:endParaRPr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47EEA5CC-415F-CE69-77F7-5F365BCC6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004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i="1" dirty="0">
              <a:solidFill>
                <a:schemeClr val="tx2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A061A38D-803C-8B43-4F67-996F74D6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B3C01E-D7FF-4096-90AD-7D18F518C5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107D7CB-D8CA-4267-5EA4-D7E8185C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88D4415E-5C53-D5FD-1B1C-1D97D024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9B3C4D-4DB3-4FF4-B005-D50ED020246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D290BCB0-668E-C285-0DC9-1C31668B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72F36F9A-CE14-2743-FE1C-2E95D22C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B60CC4-C7D9-447D-9BAF-C3B47B42953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A6F3AB6B-5C43-4EE3-18CF-36A5B3269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05AE9E8-9FBD-4C3A-DAB4-65F7A536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7851CF10-792E-04AD-CD16-E7A8DF47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8CCBCC-22DF-4DD4-BDA4-5E5A3202E83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C5C77A5-3726-14F8-4030-6335EBEB6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Consistent Visual Theme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4ECC60AB-FF7F-122A-82F6-7E00B399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BCD29B-5BF4-4667-902F-1680F688B62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6302A4F6-F2D0-4F86-BB01-AC25D1E3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F0BC4D7C-DFCB-033A-13F4-EA2CF425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F7D00E-FE42-4DA2-ADD5-7D6EA6825DF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9B5B8A00-94B4-6B64-C106-FF4EA297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7E590CDE-51BE-2896-BCC5-5C54CFF8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6DF593-144F-4996-B1E8-1897D5EA4D7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EC14CC3-F4B1-1348-32F8-BAF9A90A5C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5800" y="228600"/>
            <a:ext cx="7772400" cy="1752600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lIns="457200" tIns="228600" rIns="228600" bIns="9144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5400" b="1">
                <a:solidFill>
                  <a:srgbClr val="534D2F"/>
                </a:solidFill>
                <a:latin typeface="Bodoni MT" panose="02070603080606020203" pitchFamily="18" charset="0"/>
              </a:rPr>
              <a:t>Branchwell Consulting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 b="1">
                <a:solidFill>
                  <a:srgbClr val="534D2F"/>
                </a:solidFill>
                <a:latin typeface="Bodoni MT" panose="02070603080606020203" pitchFamily="18" charset="0"/>
              </a:rPr>
              <a:t>“</a:t>
            </a:r>
            <a:r>
              <a:rPr lang="en-US" altLang="en-US" sz="2000" b="1" i="1">
                <a:solidFill>
                  <a:srgbClr val="534D2F"/>
                </a:solidFill>
                <a:latin typeface="Bodoni MT" panose="02070603080606020203" pitchFamily="18" charset="0"/>
              </a:rPr>
              <a:t>We help you take root and grow.”</a:t>
            </a:r>
            <a:endParaRPr lang="en-US" altLang="en-US" sz="2400">
              <a:solidFill>
                <a:srgbClr val="534D2F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branchwell_logo.jpg">
            <a:extLst>
              <a:ext uri="{FF2B5EF4-FFF2-40B4-BE49-F238E27FC236}">
                <a16:creationId xmlns:a16="http://schemas.microsoft.com/office/drawing/2014/main" id="{50B8BA4F-56CA-BAE9-B3C6-C7CD1139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33600"/>
            <a:ext cx="17113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A5E066E9-9FA1-ADE0-27EC-FE284AB515A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5800" y="4876800"/>
            <a:ext cx="7848600" cy="1752600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lIns="457200" tIns="228600" rIns="228600" bIns="9144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 b="1" u="sng">
                <a:solidFill>
                  <a:srgbClr val="534D2F"/>
                </a:solidFill>
                <a:latin typeface="Bodoni MT" panose="02070603080606020203" pitchFamily="18" charset="0"/>
              </a:rPr>
              <a:t>Team 6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Melik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Khanamiryan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Lindsay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Romo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Ozzie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Canizalez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Sally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Moreno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Ivelis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Alday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Melissa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Stephens</a:t>
            </a:r>
            <a:endParaRPr lang="en-US" altLang="en-US" sz="2400">
              <a:solidFill>
                <a:srgbClr val="534D2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37B089B5-62AE-25E9-DFBD-EFFA4861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78AA3E-B08A-47BC-9225-ADE7CA82087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6627" name="Title 1">
            <a:extLst>
              <a:ext uri="{FF2B5EF4-FFF2-40B4-BE49-F238E27FC236}">
                <a16:creationId xmlns:a16="http://schemas.microsoft.com/office/drawing/2014/main" id="{1D57756D-01A9-7A35-228F-82986B3074E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Please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39BD-7F4F-FA03-0C70-E43E14EAE7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644650"/>
            <a:ext cx="8229600" cy="793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Hold all questions  and comments until the end.</a:t>
            </a:r>
          </a:p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4" name="Picture 3" descr="branchwell_bullet.gif">
            <a:extLst>
              <a:ext uri="{FF2B5EF4-FFF2-40B4-BE49-F238E27FC236}">
                <a16:creationId xmlns:a16="http://schemas.microsoft.com/office/drawing/2014/main" id="{C5908282-2EF5-6ED4-8DC3-72E38544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34135">
            <a:off x="360362" y="815976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ranchwell_bullet.gif">
            <a:extLst>
              <a:ext uri="{FF2B5EF4-FFF2-40B4-BE49-F238E27FC236}">
                <a16:creationId xmlns:a16="http://schemas.microsoft.com/office/drawing/2014/main" id="{6B21A110-1DEF-15AD-8E8C-EF8233C7A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0937">
            <a:off x="323850" y="2030413"/>
            <a:ext cx="19018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ranchwell_bullet.gif">
            <a:extLst>
              <a:ext uri="{FF2B5EF4-FFF2-40B4-BE49-F238E27FC236}">
                <a16:creationId xmlns:a16="http://schemas.microsoft.com/office/drawing/2014/main" id="{60733A0A-4D0C-3AEA-EA04-4AA3CA0E1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8921">
            <a:off x="339725" y="3567113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branchwell_logo.gif">
            <a:extLst>
              <a:ext uri="{FF2B5EF4-FFF2-40B4-BE49-F238E27FC236}">
                <a16:creationId xmlns:a16="http://schemas.microsoft.com/office/drawing/2014/main" id="{A44A6EC8-EE34-FE7E-DEA3-A828E02F8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584825"/>
            <a:ext cx="8382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7">
            <a:extLst>
              <a:ext uri="{FF2B5EF4-FFF2-40B4-BE49-F238E27FC236}">
                <a16:creationId xmlns:a16="http://schemas.microsoft.com/office/drawing/2014/main" id="{FE9D6D46-60D0-0E5F-44C7-ADD6CB388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27738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Melik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fld id="{D0EB6608-A1E6-4807-9AF9-7BDF52798837}" type="slidenum">
              <a:rPr lang="en-US" altLang="en-US" sz="2400">
                <a:latin typeface="Calibri" panose="020F050202020403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18</a:t>
            </a:fld>
            <a:r>
              <a:rPr lang="en-US" altLang="en-US" sz="24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" name="Snip and Round Single Corner Rectangle 9">
            <a:extLst>
              <a:ext uri="{FF2B5EF4-FFF2-40B4-BE49-F238E27FC236}">
                <a16:creationId xmlns:a16="http://schemas.microsoft.com/office/drawing/2014/main" id="{B8EBD72C-49B1-E77F-A18F-106422FBE6E8}"/>
              </a:ext>
            </a:extLst>
          </p:cNvPr>
          <p:cNvSpPr/>
          <p:nvPr/>
        </p:nvSpPr>
        <p:spPr>
          <a:xfrm>
            <a:off x="533400" y="1143000"/>
            <a:ext cx="7162800" cy="76200"/>
          </a:xfrm>
          <a:prstGeom prst="snipRoundRect">
            <a:avLst/>
          </a:prstGeom>
          <a:solidFill>
            <a:srgbClr val="534D2F"/>
          </a:solidFill>
          <a:ln>
            <a:solidFill>
              <a:srgbClr val="534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2AF192-D7FA-40E5-A426-9E06A6F4573F}"/>
              </a:ext>
            </a:extLst>
          </p:cNvPr>
          <p:cNvSpPr txBox="1">
            <a:spLocks/>
          </p:cNvSpPr>
          <p:nvPr/>
        </p:nvSpPr>
        <p:spPr bwMode="auto">
          <a:xfrm>
            <a:off x="762000" y="281146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Note the associate’s name and slide number in question.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95A99-7C2C-3464-CF38-B3B60C77A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4368800"/>
            <a:ext cx="501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Silence all electronic devices.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D3DE8D-5CB5-387A-8CAD-97BFA95FF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59400"/>
            <a:ext cx="6329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If you can not hear the speaker, raise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your hand.</a:t>
            </a:r>
          </a:p>
        </p:txBody>
      </p:sp>
      <p:pic>
        <p:nvPicPr>
          <p:cNvPr id="15" name="Picture 14" descr="branchwell_bullet.gif">
            <a:extLst>
              <a:ext uri="{FF2B5EF4-FFF2-40B4-BE49-F238E27FC236}">
                <a16:creationId xmlns:a16="http://schemas.microsoft.com/office/drawing/2014/main" id="{1C6D2FB0-5A2E-B481-D9AF-91886E7F6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8921">
            <a:off x="339725" y="4557713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F5613AEC-1B83-F2E6-F2BE-59AD692A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CA425C-B94D-4B0F-8A47-540A250F5CB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8A8B607-9E0C-8F16-51FC-DAE770EE8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Purposeful Transitions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DD74A0C-9CB4-5B53-2B12-645C84DB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88F860-8F3F-4132-B617-54055761EC6D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9A8B96A-6999-0EB3-5898-6C37D5E10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Clear and Unambiguous Introduction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A1F930F5-A375-5185-CB7B-D000EC08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73CFE1-6369-4179-B4BE-C0F1A2A0562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EDF5C430-3DD2-E2FD-F4D2-CDD179B8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64900358-D08E-4322-39A1-B026E649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DB938E-B511-43C3-A6C5-98F5528C2E8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22CE3712-16B1-38CC-46F6-FCB30CAC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C5CAF964-2689-D881-EB38-07D9B731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54066-1813-4604-8013-D214F3861AD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065FE9B-FBBB-C425-5DED-FC60F57AB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Diagrams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81EFD79A-2DE6-A54B-840F-4F2B16CD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29E74B-40C0-4479-A148-1B39B48BDE7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F6DD58B-B996-6C78-9B59-B222ADDE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81916162-B261-E1DF-D64C-C18ADBCE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D1602D-4E64-4AE7-A613-82D335F2C2A2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89DB33D-9C6E-32F8-70A6-9077E136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D240-A6B8-A59D-56A3-7F1A704A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6A933333-399B-A2BB-D755-B2045ABC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54066-1813-4604-8013-D214F3861AD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4672B06-2F98-83E5-282A-A6A6CA823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Appropriate Level of Abstraction</a:t>
            </a:r>
          </a:p>
        </p:txBody>
      </p:sp>
    </p:spTree>
    <p:extLst>
      <p:ext uri="{BB962C8B-B14F-4D97-AF65-F5344CB8AC3E}">
        <p14:creationId xmlns:p14="http://schemas.microsoft.com/office/powerpoint/2010/main" val="116149304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412AC021-7797-69CB-47F5-BF674C66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3EA697-8F8B-4E8A-B9B5-FB16172D8C0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101C4E56-BDE8-57CE-4271-FDFEDD1E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438C046B-64E6-D063-C7A2-6400A9D0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2C4CB9-4FDC-4A25-8C7C-06210B51924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DF4A6C17-ED97-A298-9F9F-E022D20B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6E4F-8FB5-7994-9CF4-9DA4DA87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8932232E-7EE1-BFD7-F9C7-6A2FC3CA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54066-1813-4604-8013-D214F3861AD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8A29A06D-42BA-C7D2-7FBF-33412B97C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Don’t be afraid to go mathematical or technical</a:t>
            </a:r>
          </a:p>
        </p:txBody>
      </p:sp>
    </p:spTree>
    <p:extLst>
      <p:ext uri="{BB962C8B-B14F-4D97-AF65-F5344CB8AC3E}">
        <p14:creationId xmlns:p14="http://schemas.microsoft.com/office/powerpoint/2010/main" val="414166779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99F8E35E-0682-9263-4D7C-CF1A07EC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871BA4-334C-4D39-A0FE-E730C8CE34A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92CA40EB-54AA-AF1E-0CF6-F15A459A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8F2C76EB-DA8E-EBE8-CACC-62AE9282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6CFB6F-4001-4EFF-A50D-E23E23B1B81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84F3339C-6C63-6992-1912-64A25DEE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D5FD7AB7-DFE1-2398-6E89-45C03134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3DC68-BAC7-4C3C-882A-DBED24B09DE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38581EBF-9F3F-D7B7-4031-5873F374B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804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E520-4AAF-FD54-2E89-42850C5B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>
            <a:extLst>
              <a:ext uri="{FF2B5EF4-FFF2-40B4-BE49-F238E27FC236}">
                <a16:creationId xmlns:a16="http://schemas.microsoft.com/office/drawing/2014/main" id="{42725EC7-C397-6BDB-D8AC-23667DD7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243004-EDA4-481D-87CD-88CC7681B09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53AA9AE-ACB6-992F-0BA0-46BD0CBB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Highlight Important Details</a:t>
            </a:r>
          </a:p>
        </p:txBody>
      </p:sp>
    </p:spTree>
    <p:extLst>
      <p:ext uri="{BB962C8B-B14F-4D97-AF65-F5344CB8AC3E}">
        <p14:creationId xmlns:p14="http://schemas.microsoft.com/office/powerpoint/2010/main" val="251705925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>
            <a:extLst>
              <a:ext uri="{FF2B5EF4-FFF2-40B4-BE49-F238E27FC236}">
                <a16:creationId xmlns:a16="http://schemas.microsoft.com/office/drawing/2014/main" id="{A0492648-CA6E-7916-B3DC-42E464C1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748342-8816-4153-B677-9B79FFE7244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8D9B683A-6C6A-823A-3A69-04A8D379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3">
            <a:extLst>
              <a:ext uri="{FF2B5EF4-FFF2-40B4-BE49-F238E27FC236}">
                <a16:creationId xmlns:a16="http://schemas.microsoft.com/office/drawing/2014/main" id="{D83BD040-501B-3CF5-FAEB-A809E68A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74CAF1FF-9115-4E5F-356C-33F9387F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>
            <a:extLst>
              <a:ext uri="{FF2B5EF4-FFF2-40B4-BE49-F238E27FC236}">
                <a16:creationId xmlns:a16="http://schemas.microsoft.com/office/drawing/2014/main" id="{79F9A32F-E780-5319-373F-DC680320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5E5CC-08AF-4CF7-A0B8-0A07E43FD19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73A9F00D-7ED1-48AD-1C58-C1430B6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77563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E9320210-5684-2AB5-565F-09E12B46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9CD073-2C33-4ABF-97CB-1BB5CD2E07B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25342DF1-17F6-289D-88E7-38482C03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52154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id="{D569E325-9776-DA07-7EF1-5FC8BD3E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DE5018-2D1A-4E70-9222-2D32F301608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74028905-F66F-1BC8-A2BE-151645FB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73145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65C0D16E-63E5-B0F8-5AB0-ED82B1DA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7267DD-5D75-4B51-8391-0EF4D350168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51BCFE00-029B-B178-0E99-06237DCA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824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>
            <a:extLst>
              <a:ext uri="{FF2B5EF4-FFF2-40B4-BE49-F238E27FC236}">
                <a16:creationId xmlns:a16="http://schemas.microsoft.com/office/drawing/2014/main" id="{AB6271EB-2348-8D07-7216-4753003E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243004-EDA4-481D-87CD-88CC7681B09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1D0D9EAC-917B-DD0A-1125-08001E3C0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Animation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0D6D3F12-16E8-01DC-AFD1-80039975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98277-B768-410F-BDAB-0070CF78FB0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4A5CE10-A355-BD7E-EE37-0F53A79C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1889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3C6DF83D-42FE-5CB6-0D2C-57565E9B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1CE3AF-3704-4C20-9CC5-1E579C32C8E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7D14C15F-51D4-C841-57D3-1298F980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53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6CB60E7B-8E6F-AA61-9D14-DD2DE8CA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88BDE-2ED7-4C00-AF5B-6A6D365E386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833905D8-3ADB-9504-379E-553781CD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929B2A28-0334-061D-5051-2F8CC1D5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5C8DF6-F9EE-465E-81FA-7223643040E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D11BE7EF-88DE-47BE-9569-9B06D315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76325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>
            <a:extLst>
              <a:ext uri="{FF2B5EF4-FFF2-40B4-BE49-F238E27FC236}">
                <a16:creationId xmlns:a16="http://schemas.microsoft.com/office/drawing/2014/main" id="{0702C124-A2C5-EA78-3B87-9B2C357C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E757AA-8E73-40E6-B187-06733695A1E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2553B1AF-F81A-6634-D2D7-94D70547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54695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>
            <a:extLst>
              <a:ext uri="{FF2B5EF4-FFF2-40B4-BE49-F238E27FC236}">
                <a16:creationId xmlns:a16="http://schemas.microsoft.com/office/drawing/2014/main" id="{17AF8275-CB78-6D63-D72D-A62BE2E5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1AEAB6-F781-422F-A271-39DA9400557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DB64D41C-3C34-E29B-77B7-F5D2F363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01242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id="{100C94F5-A06E-0F61-ECED-3353C8E2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A9ACA1-C393-46D1-A994-4A3C4D7DE3E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824EA052-6910-790E-44B5-1EC0CAD9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3389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>
            <a:extLst>
              <a:ext uri="{FF2B5EF4-FFF2-40B4-BE49-F238E27FC236}">
                <a16:creationId xmlns:a16="http://schemas.microsoft.com/office/drawing/2014/main" id="{BF1E816E-1BC5-474B-0D4C-A632ED78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4FCCEA-52B8-450E-BA69-57AEA470FBE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C8E1C855-BED1-266E-94CA-486B3217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18720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>
            <a:extLst>
              <a:ext uri="{FF2B5EF4-FFF2-40B4-BE49-F238E27FC236}">
                <a16:creationId xmlns:a16="http://schemas.microsoft.com/office/drawing/2014/main" id="{12290FAA-A9DF-3BE5-E185-AB7A51AF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571208-6D0C-4D47-B902-FCE6BE22B05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AF2F4825-A565-3221-894C-6A5FB09B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6525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>
            <a:extLst>
              <a:ext uri="{FF2B5EF4-FFF2-40B4-BE49-F238E27FC236}">
                <a16:creationId xmlns:a16="http://schemas.microsoft.com/office/drawing/2014/main" id="{510B5AC0-6AD6-3183-D3CB-7FDC6D9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043F8B-ADBA-4E67-BC6F-813D84844BE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DFDDE43-A5BE-7DDE-24EE-2F80B3D61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“Above all else, show the data”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FCBE0DC2-8BF4-149E-3041-671DB0BA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0B5EF-EF49-469F-93ED-4FF858BDC12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E4127CFE-2D57-688F-0EEB-6766006C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>
            <a:extLst>
              <a:ext uri="{FF2B5EF4-FFF2-40B4-BE49-F238E27FC236}">
                <a16:creationId xmlns:a16="http://schemas.microsoft.com/office/drawing/2014/main" id="{704E0A59-3719-58C1-B63E-2B6A5E70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6CEC2-B9CF-434D-868F-C65D5963814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DFC34359-7B91-2C28-58D4-DAB5DA1F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4C7F93D-0BFE-3FCE-D5A8-487F1AF6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E3C93B-84FD-483A-9CF1-54D9586E07D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0C544A5A-A2E4-23AD-E298-95757519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D9EC77B0-279C-7D1D-1F22-65BAFB92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DE6FF0-B376-4BCB-95F8-B937AF2952C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BCD77149-DE4D-B5A1-2EF5-C7EFF409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>
            <a:extLst>
              <a:ext uri="{FF2B5EF4-FFF2-40B4-BE49-F238E27FC236}">
                <a16:creationId xmlns:a16="http://schemas.microsoft.com/office/drawing/2014/main" id="{C812BB28-F236-618A-E67C-4D4D4793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B04A17-9042-4A11-B3A0-E73A9271BA8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CD5ED6-3CA0-18D8-B2BD-B635B5D5F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All Figures Right-Aligned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B2CABC5B-D3F1-DD76-1B28-F809C636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7A9178-E300-4C3C-AA20-3FA03031DE5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A0C78714-4CE0-C824-CB53-D50370C2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>
            <a:extLst>
              <a:ext uri="{FF2B5EF4-FFF2-40B4-BE49-F238E27FC236}">
                <a16:creationId xmlns:a16="http://schemas.microsoft.com/office/drawing/2014/main" id="{232A99A6-54ED-627B-560D-2EB34CC7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CC2F87-A1F9-42F9-AEED-DF3307AE301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CD5C867-BC3A-12DA-C52A-A3D07E76C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Pay special attention to equations and formulas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>
            <a:extLst>
              <a:ext uri="{FF2B5EF4-FFF2-40B4-BE49-F238E27FC236}">
                <a16:creationId xmlns:a16="http://schemas.microsoft.com/office/drawing/2014/main" id="{2CF94431-28F1-8D67-5148-2DFDFB90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26B152-D678-43B4-B826-C062DBCC726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EE477AF1-83E4-C95A-72D8-B1520131C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>
            <a:extLst>
              <a:ext uri="{FF2B5EF4-FFF2-40B4-BE49-F238E27FC236}">
                <a16:creationId xmlns:a16="http://schemas.microsoft.com/office/drawing/2014/main" id="{0A478B92-EE1C-6D60-05F9-172FE3E9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2D2872-BF29-4B70-9838-1151CE5FC39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EE02A7B4-2823-C120-291C-E0B21B0B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5">
            <a:extLst>
              <a:ext uri="{FF2B5EF4-FFF2-40B4-BE49-F238E27FC236}">
                <a16:creationId xmlns:a16="http://schemas.microsoft.com/office/drawing/2014/main" id="{249D894D-3CE5-CAEE-D8C5-462704FC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53C517-BA0A-4837-A65E-DE69663195E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5279CDE-5CBF-3141-40D9-4A5551677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Neither “too few” nor “too many” words or long sentences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>
            <a:extLst>
              <a:ext uri="{FF2B5EF4-FFF2-40B4-BE49-F238E27FC236}">
                <a16:creationId xmlns:a16="http://schemas.microsoft.com/office/drawing/2014/main" id="{573DE420-D9E0-A290-2C4A-2FE64371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E01788-12CE-4B7F-A3DF-D8B9D4868B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7EAE71DE-3DF1-4DAF-9AD0-3274ABD8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5">
            <a:extLst>
              <a:ext uri="{FF2B5EF4-FFF2-40B4-BE49-F238E27FC236}">
                <a16:creationId xmlns:a16="http://schemas.microsoft.com/office/drawing/2014/main" id="{F062127A-4DE5-00B7-6B79-FEB91477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619B5A-70EB-407F-89D9-D9BE6B66FDE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6019" name="Picture 2">
            <a:extLst>
              <a:ext uri="{FF2B5EF4-FFF2-40B4-BE49-F238E27FC236}">
                <a16:creationId xmlns:a16="http://schemas.microsoft.com/office/drawing/2014/main" id="{7750B38C-88D2-6B86-632B-D82A4D03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>
            <a:extLst>
              <a:ext uri="{FF2B5EF4-FFF2-40B4-BE49-F238E27FC236}">
                <a16:creationId xmlns:a16="http://schemas.microsoft.com/office/drawing/2014/main" id="{CE284D31-A606-B456-ADB2-AEB4C2F7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C34083-B687-47FA-89B8-1CC738FF3A5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160D2E6D-7A77-3159-EA0E-259C37CA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Too “Wordy”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>
            <a:extLst>
              <a:ext uri="{FF2B5EF4-FFF2-40B4-BE49-F238E27FC236}">
                <a16:creationId xmlns:a16="http://schemas.microsoft.com/office/drawing/2014/main" id="{7DE93920-6EFB-977F-601B-A534F2C3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36489C-F7B7-47FD-965A-CB00E91AABAD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2CA2D5F5-70D8-DF00-F472-2161C9DF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C02B932D-5DDC-FA9B-2871-55DFBFFF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9BEDD-2C5D-45FB-9A24-C6337796C3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A926E96D-FBD9-981E-9CB9-BB4AF4F6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5">
            <a:extLst>
              <a:ext uri="{FF2B5EF4-FFF2-40B4-BE49-F238E27FC236}">
                <a16:creationId xmlns:a16="http://schemas.microsoft.com/office/drawing/2014/main" id="{CA712C2E-08D0-6A10-43A8-83D9B815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6CE10-B1D0-4A0E-BCC9-52360FB44D5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93850BFE-091D-4777-B968-2F21ACA2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Good (but not overdone) Use of Color</a:t>
            </a: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>
            <a:extLst>
              <a:ext uri="{FF2B5EF4-FFF2-40B4-BE49-F238E27FC236}">
                <a16:creationId xmlns:a16="http://schemas.microsoft.com/office/drawing/2014/main" id="{7FF77251-703A-554A-A858-A4253572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9285E8-D045-4BE1-A81D-D05CE5C08B4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F92CAD1B-6979-1E4A-2118-C96D0EF7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5">
            <a:extLst>
              <a:ext uri="{FF2B5EF4-FFF2-40B4-BE49-F238E27FC236}">
                <a16:creationId xmlns:a16="http://schemas.microsoft.com/office/drawing/2014/main" id="{E4188FB5-AEF4-B6B0-20B7-D212AD98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350B89-CEFD-40DB-B2EB-E19F8414E08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F78575D2-55C3-0BC6-38F2-6AC08C26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>
            <a:extLst>
              <a:ext uri="{FF2B5EF4-FFF2-40B4-BE49-F238E27FC236}">
                <a16:creationId xmlns:a16="http://schemas.microsoft.com/office/drawing/2014/main" id="{B517A36A-AE7D-A62C-8D86-B6492F34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B8F198-86F2-4830-B632-EE34C0621AC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5B8209FE-CC0B-ACC0-6DCB-8710B3529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Good (but possibly overdone) Use of Color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5">
            <a:extLst>
              <a:ext uri="{FF2B5EF4-FFF2-40B4-BE49-F238E27FC236}">
                <a16:creationId xmlns:a16="http://schemas.microsoft.com/office/drawing/2014/main" id="{87B376FA-36DD-D301-E34C-254909E0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4D4FE2-0FBB-4726-9DDC-ABBAF772F2E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E6D5CC9C-0D94-8A7F-2B67-0DDF507C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>
            <a:extLst>
              <a:ext uri="{FF2B5EF4-FFF2-40B4-BE49-F238E27FC236}">
                <a16:creationId xmlns:a16="http://schemas.microsoft.com/office/drawing/2014/main" id="{7D890B36-F270-7CC4-8EA4-3EF2AF5B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2306CE-77AF-456C-A60A-4C58EACC4C7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D5A2F088-E06E-A379-644B-D1E7DBB77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Not enough color contrast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5">
            <a:extLst>
              <a:ext uri="{FF2B5EF4-FFF2-40B4-BE49-F238E27FC236}">
                <a16:creationId xmlns:a16="http://schemas.microsoft.com/office/drawing/2014/main" id="{BD8A2E60-ED3E-BB1D-9DF0-F8061F53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E0D7AE-68E5-4202-AEA0-0FE83608A9B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8C601A92-C758-764B-2863-1200BCE7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5">
            <a:extLst>
              <a:ext uri="{FF2B5EF4-FFF2-40B4-BE49-F238E27FC236}">
                <a16:creationId xmlns:a16="http://schemas.microsoft.com/office/drawing/2014/main" id="{E8E0DDD0-6403-FE0D-9513-089E3ABA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68DAC-3598-4C68-9023-C674990DBA8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4A73B32B-56DF-D1A3-57F1-99893C36B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Use plenty of space between different items on a slide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5">
            <a:extLst>
              <a:ext uri="{FF2B5EF4-FFF2-40B4-BE49-F238E27FC236}">
                <a16:creationId xmlns:a16="http://schemas.microsoft.com/office/drawing/2014/main" id="{3CCACA83-1B6A-CB6D-FC55-A0278477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B361C-2CDB-4734-8B4D-E3E03CE6959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0355" name="Picture 2">
            <a:extLst>
              <a:ext uri="{FF2B5EF4-FFF2-40B4-BE49-F238E27FC236}">
                <a16:creationId xmlns:a16="http://schemas.microsoft.com/office/drawing/2014/main" id="{C3A2A172-5985-2A16-96A4-69401997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5">
            <a:extLst>
              <a:ext uri="{FF2B5EF4-FFF2-40B4-BE49-F238E27FC236}">
                <a16:creationId xmlns:a16="http://schemas.microsoft.com/office/drawing/2014/main" id="{9E253BA5-B7A0-4DA8-10B6-CCF0E099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EA18B4-B356-455B-8171-057FCB390C4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D95BD25-AE9B-A66D-F891-D4C41DF35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You </a:t>
            </a:r>
            <a:r>
              <a:rPr lang="en-US" altLang="en-US" i="1"/>
              <a:t>Still</a:t>
            </a:r>
            <a:r>
              <a:rPr lang="en-US" altLang="en-US"/>
              <a:t> Need References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D11C72C-9077-33F9-0E80-50FC18DE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6D891A-566A-4B25-A9E9-19016DC6713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A1DA411-3221-E57F-EDEC-D643BBAEA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Repeat names as needed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5">
            <a:extLst>
              <a:ext uri="{FF2B5EF4-FFF2-40B4-BE49-F238E27FC236}">
                <a16:creationId xmlns:a16="http://schemas.microsoft.com/office/drawing/2014/main" id="{28DEEB30-DAB2-7109-2B11-012F5915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BF7A50-DD1D-41B8-9D0F-D2CB650C56D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5475" name="Picture 2">
            <a:extLst>
              <a:ext uri="{FF2B5EF4-FFF2-40B4-BE49-F238E27FC236}">
                <a16:creationId xmlns:a16="http://schemas.microsoft.com/office/drawing/2014/main" id="{A2D9ACCF-563B-82B9-EE07-D22E6395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>
            <a:extLst>
              <a:ext uri="{FF2B5EF4-FFF2-40B4-BE49-F238E27FC236}">
                <a16:creationId xmlns:a16="http://schemas.microsoft.com/office/drawing/2014/main" id="{05A24F88-4847-CC40-7BDD-95915263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CBDB90-C59B-4E26-9977-CA9871C3039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41CC8F8E-3CC9-6B9C-81A7-CAC0E7C30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Always end with a “contact” slide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5">
            <a:extLst>
              <a:ext uri="{FF2B5EF4-FFF2-40B4-BE49-F238E27FC236}">
                <a16:creationId xmlns:a16="http://schemas.microsoft.com/office/drawing/2014/main" id="{671C3945-4374-7A85-66A4-84CBC215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EA0755-6C43-46E8-ACDB-6C3B18DB86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D1A2E676-D29E-5E29-BCDC-EF61D9C0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5">
            <a:extLst>
              <a:ext uri="{FF2B5EF4-FFF2-40B4-BE49-F238E27FC236}">
                <a16:creationId xmlns:a16="http://schemas.microsoft.com/office/drawing/2014/main" id="{27FCDCF3-7C97-AAFA-CB8B-36693D0E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263D65-03B1-4C3B-A573-35001B3E3B8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15B80917-0DA3-4C0D-39CA-0C476A710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Express Sincere Gratitude</a:t>
            </a: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9BB3523C-9BD6-2F3F-C874-26CFF26D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2F5903-9F36-4CC0-807D-A69DAB5D00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0595" name="Picture 2">
            <a:extLst>
              <a:ext uri="{FF2B5EF4-FFF2-40B4-BE49-F238E27FC236}">
                <a16:creationId xmlns:a16="http://schemas.microsoft.com/office/drawing/2014/main" id="{956C79DC-2DDC-1073-6302-2481635B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5">
            <a:extLst>
              <a:ext uri="{FF2B5EF4-FFF2-40B4-BE49-F238E27FC236}">
                <a16:creationId xmlns:a16="http://schemas.microsoft.com/office/drawing/2014/main" id="{5F291387-2173-A5E9-B30D-43BE9B2D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55DA4-1889-4876-BAB4-79ADABB4D67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2CCB4A0E-6325-6982-EA45-CE3F93D8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2F83583C-72D1-B7D5-C8B0-54CAE09A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DB5574-C16B-47CE-AA4F-AB193BCF7E4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9F7EE310-F476-6B13-87CD-376C38FA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835D1148-047F-6B5A-4FE6-5A8C261A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912641-734E-4578-825A-FADD7408680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18AFAD5-45E9-A614-5A10-FD9A7A872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Use Relevant Graphics Early to “Connect” with the Audience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 Unicode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4487</TotalTime>
  <Words>312</Words>
  <Application>Microsoft Office PowerPoint</Application>
  <PresentationFormat>On-screen Show (4:3)</PresentationFormat>
  <Paragraphs>116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ＭＳ Ｐゴシック</vt:lpstr>
      <vt:lpstr>Arial</vt:lpstr>
      <vt:lpstr>Bodoni MT</vt:lpstr>
      <vt:lpstr>Calibri</vt:lpstr>
      <vt:lpstr>Lucida Console</vt:lpstr>
      <vt:lpstr>Lucida Sans</vt:lpstr>
      <vt:lpstr>Lucida Sans Unicode</vt:lpstr>
      <vt:lpstr>Verdana</vt:lpstr>
      <vt:lpstr>Default Design</vt:lpstr>
      <vt:lpstr>Examples of many good (and a few not-so-good) student PowerPoint presentations</vt:lpstr>
      <vt:lpstr>Clear and Unambiguous Introduction</vt:lpstr>
      <vt:lpstr>PowerPoint Presentation</vt:lpstr>
      <vt:lpstr>PowerPoint Presentation</vt:lpstr>
      <vt:lpstr>PowerPoint Presentation</vt:lpstr>
      <vt:lpstr>PowerPoint Presentation</vt:lpstr>
      <vt:lpstr>Repeat names as needed</vt:lpstr>
      <vt:lpstr>PowerPoint Presentation</vt:lpstr>
      <vt:lpstr>Use Relevant Graphics Early to “Connect” with the Audience</vt:lpstr>
      <vt:lpstr>PowerPoint Presentation</vt:lpstr>
      <vt:lpstr>PowerPoint Presentation</vt:lpstr>
      <vt:lpstr>PowerPoint Presentation</vt:lpstr>
      <vt:lpstr>PowerPoint Presentation</vt:lpstr>
      <vt:lpstr>Consistent Visual Theme</vt:lpstr>
      <vt:lpstr>PowerPoint Presentation</vt:lpstr>
      <vt:lpstr>PowerPoint Presentation</vt:lpstr>
      <vt:lpstr>PowerPoint Presentation</vt:lpstr>
      <vt:lpstr>Please . . .</vt:lpstr>
      <vt:lpstr>Purposeful Transitions</vt:lpstr>
      <vt:lpstr>PowerPoint Presentation</vt:lpstr>
      <vt:lpstr>PowerPoint Presentation</vt:lpstr>
      <vt:lpstr>Judicious Use of Diagrams</vt:lpstr>
      <vt:lpstr>PowerPoint Presentation</vt:lpstr>
      <vt:lpstr>PowerPoint Presentation</vt:lpstr>
      <vt:lpstr>Appropriate Level of Abstraction</vt:lpstr>
      <vt:lpstr>PowerPoint Presentation</vt:lpstr>
      <vt:lpstr>PowerPoint Presentation</vt:lpstr>
      <vt:lpstr>Don’t be afraid to go mathematical or technical</vt:lpstr>
      <vt:lpstr>PowerPoint Presentation</vt:lpstr>
      <vt:lpstr>PowerPoint Presentation</vt:lpstr>
      <vt:lpstr>Highlight Important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Judicious Use of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“Above all else, show the data”</vt:lpstr>
      <vt:lpstr>PowerPoint Presentation</vt:lpstr>
      <vt:lpstr>PowerPoint Presentation</vt:lpstr>
      <vt:lpstr>PowerPoint Presentation</vt:lpstr>
      <vt:lpstr>All Figures Right-Aligned</vt:lpstr>
      <vt:lpstr>PowerPoint Presentation</vt:lpstr>
      <vt:lpstr>Pay special attention to equations and formulas</vt:lpstr>
      <vt:lpstr>PowerPoint Presentation</vt:lpstr>
      <vt:lpstr>PowerPoint Presentation</vt:lpstr>
      <vt:lpstr>Neither “too few” nor “too many” words or long sentences</vt:lpstr>
      <vt:lpstr>PowerPoint Presentation</vt:lpstr>
      <vt:lpstr>PowerPoint Presentation</vt:lpstr>
      <vt:lpstr>Too “Wordy”</vt:lpstr>
      <vt:lpstr>PowerPoint Presentation</vt:lpstr>
      <vt:lpstr>Good (but not overdone) Use of Color</vt:lpstr>
      <vt:lpstr>PowerPoint Presentation</vt:lpstr>
      <vt:lpstr>PowerPoint Presentation</vt:lpstr>
      <vt:lpstr>Good (but possibly overdone) Use of Color</vt:lpstr>
      <vt:lpstr>PowerPoint Presentation</vt:lpstr>
      <vt:lpstr>Not enough color contrast</vt:lpstr>
      <vt:lpstr>PowerPoint Presentation</vt:lpstr>
      <vt:lpstr>Use plenty of space between different items on a slide</vt:lpstr>
      <vt:lpstr>PowerPoint Presentation</vt:lpstr>
      <vt:lpstr>You Still Need References</vt:lpstr>
      <vt:lpstr>PowerPoint Presentation</vt:lpstr>
      <vt:lpstr>Always end with a “contact” slide</vt:lpstr>
      <vt:lpstr>PowerPoint Presentation</vt:lpstr>
      <vt:lpstr>Express Sincere Gratitude</vt:lpstr>
      <vt:lpstr>PowerPoint Presentation</vt:lpstr>
      <vt:lpstr>PowerPoint Presentation</vt:lpstr>
    </vt:vector>
  </TitlesOfParts>
  <Company>CSU, Northridge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Good (and not so good) Student PowerPoint Presentations</dc:title>
  <dc:creator>wsmith</dc:creator>
  <cp:lastModifiedBy>Wayne Smith</cp:lastModifiedBy>
  <cp:revision>91</cp:revision>
  <dcterms:created xsi:type="dcterms:W3CDTF">2008-04-21T00:35:01Z</dcterms:created>
  <dcterms:modified xsi:type="dcterms:W3CDTF">2025-01-05T00:25:11Z</dcterms:modified>
</cp:coreProperties>
</file>