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7" r:id="rId2"/>
    <p:sldId id="293" r:id="rId3"/>
    <p:sldId id="294" r:id="rId4"/>
    <p:sldId id="291" r:id="rId5"/>
    <p:sldId id="290" r:id="rId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2" autoAdjust="0"/>
    <p:restoredTop sz="94728" autoAdjust="0"/>
  </p:normalViewPr>
  <p:slideViewPr>
    <p:cSldViewPr>
      <p:cViewPr varScale="1">
        <p:scale>
          <a:sx n="60" d="100"/>
          <a:sy n="60" d="100"/>
        </p:scale>
        <p:origin x="100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F51E81A-CAD6-4D6B-B4CE-E0A6703A4D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4576829-0CFC-4203-AC9F-6065D49A76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C698850-2506-4FC6-AFCF-6E512A216EA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D0160B3-B72C-49EE-9618-3935408515A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A43E868-DD56-4CAF-B634-ACC1990F40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7D72801-48F5-47F0-AF69-481B499094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919D130-BC58-4E17-AFF4-8ACD1CDD436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E707D10-749B-44E3-BBB6-C7586A8DC1B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6DED1A97-2BD4-4A25-B67A-00E39BF896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917E2177-9A98-4894-B57F-2CB8005A0A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E1934668-B6CE-417C-B056-8D3F636F62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24A91F1B-310B-434D-BF91-A873B0F07D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ECF1419-12C8-421E-A8D8-C80B971EB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94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794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794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794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794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848C76F-7478-4DA4-A0CF-DE144723C486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2F78B43-BB2C-438A-A0AE-8E2AB4A4DE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EFC9E98-CF14-4502-8223-71329DB37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AA32A4-5818-4CAC-B42D-A49189CBDD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05A01E-11D1-43C9-811A-EF25FC456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90CAAE-493E-4F24-90E7-E7EF17EF49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95353-9020-4716-9E40-B88B5E466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74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D4843F-8167-498F-AD78-2324E8927B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B3FB4F-F563-4869-B41C-5E4D8A07E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1900CD-FD22-41D6-A0AF-ACE308102E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3A395-6533-47DC-BFD4-77CAB479D1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50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315789-0E3D-439D-BA6A-B14E827BA5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4CA70F-2D2A-4B07-93C7-046E9C13A4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C72333-8052-4F00-BF44-310E2EB8E2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54924-D688-4B9C-BC91-CA3255BBFD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87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CE4E15-0589-47F9-9768-06CD44F1B6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8AC523-3D31-40CF-B8A9-73119C2D49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D6DC0B-640C-4069-98A5-69599F2864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7B23B-2B19-43DB-91C7-D8F7A702CD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71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2EBA3D-1008-4ABB-A14F-D7951DC1B1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CD63E0-967B-480D-9A93-C4B122464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22157D-8EF4-474A-8926-DE32845FDD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A3E66-A6CF-48A1-85D9-AB8D0AC400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32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3FE8BB-E968-4EA5-A823-B0A89C6FE4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EF0CD8-71FC-4256-B5A9-6A197081B7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A533EF-F375-44DA-B9F5-D1E81AFD94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66477E-2105-4959-8D9E-795834B05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85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575E1F-B829-45F9-8658-7312E97F3E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28FF7C3-EC43-4550-974F-BD9DAA995C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578CA8-563A-49BA-83EC-E065419739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83EB4-DBD4-479A-BDC4-0DB81289B1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58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F2D828-5495-476D-ADB3-295DC373ED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95918A-2ED9-455C-AFA7-14E64DE86A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7A5C4D4-D31D-41F2-BA6F-EDAEEB0BCA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A04A2-7F97-4DD9-8565-C1892AB8A3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42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D15177A-ED68-4B45-A766-8CAEE73CC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324729-6B7B-4FCA-AA81-4E5808AB02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D2CCDE-EA6C-4AB4-9CCD-0B8CD8919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5EDE8-4A45-4286-B4F8-19FEE6C780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70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71947D-4496-4937-B2FE-A86569D6BF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DEDFA3-91CF-4DF5-B241-A9D081B65B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90FD10-96FB-44B6-84B1-6F54794B18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A9E42-4ACC-4191-A926-CAE35F1C1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23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86C4CD-F931-4D94-9D57-039AC47844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5FD08C-C7C2-40C5-B716-7BBEB81198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357CA1-DE87-4E67-BE16-B82208BB0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BC7E0-76DC-4E86-B767-95A7FC6E70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56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FBFB00-C3CB-47F3-9D2C-D25604D93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C55854-170B-456A-B5D9-A116E21B65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D52D69F-3488-4B9C-990E-67643229ED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4FCACC-17CD-405E-8FBE-871627CE69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72C3CA2-16C9-4A0F-8B33-232CB3C291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3E796B25-9BCD-405B-B701-E6FD8A44EC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D0008A12-0D38-4680-8820-3955C4EC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837801-9A11-48D9-ADF4-BF4D5DCB264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81E42EC-B21C-4139-9852-D468DF457D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 anchor="ctr"/>
          <a:lstStyle/>
          <a:p>
            <a:pPr algn="l" eaLnBrk="1" hangingPunct="1"/>
            <a:r>
              <a:rPr lang="en-US" altLang="en-US" sz="4400" b="1"/>
              <a:t>Open Questions and Emerging Issues in Business Strategy</a:t>
            </a:r>
            <a:endParaRPr lang="en-US" altLang="en-US" sz="3600" b="1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7819108-A2EC-41BA-83CA-E74AFCC70B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87DFD0D9-ABF2-41E8-903D-65EFC2593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6BE4C7-D3EB-48F5-B097-A7EA97196DC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577BBDB-6F39-4357-914B-B7F7AFE075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Organizational Productivity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A412DBE-5D3C-45C3-9F24-ED52882BB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Zeldes, N. (2009), “Infoglut: It’s the Disease of the New Millennium.  How do we Treat It?</a:t>
            </a:r>
            <a:r>
              <a:rPr lang="en-US" altLang="en-US" sz="2800" i="1"/>
              <a:t>”, IEEE Spectrum</a:t>
            </a:r>
            <a:r>
              <a:rPr lang="en-US" altLang="en-US" sz="2800"/>
              <a:t>, Oct.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From “plan-driven” to “interrupt-driven” (Mark)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An interruption occurs approximately every 3 minutes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It takes 1 minute to “get back to where you were” for each interruption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i="1"/>
              <a:t>Attention Deficit Trail</a:t>
            </a:r>
            <a:r>
              <a:rPr lang="en-US" altLang="en-US" sz="2400"/>
              <a:t> (Hallowell)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Interruptions degrade accuracy, judgment, creativity, and effective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What is “quality” or “creative” time?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Can it be expressly designed into professional life?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43B41C1-3ABD-4DDC-9510-49B880395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12EA5B-ABBA-4C87-B875-E340AC2B2CC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A0BB276-83BE-46B2-B3ED-6749C87C4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Organizational Complexity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5B13B9-CA2F-4D87-BEB7-AD3A78352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Birkenshaw, J., and Heywood, S. (2009), “Too Big to Manage?</a:t>
            </a:r>
            <a:r>
              <a:rPr lang="en-US" altLang="en-US" sz="2400" i="1"/>
              <a:t>”, Wall Street Journal (MIT special section), </a:t>
            </a:r>
            <a:r>
              <a:rPr lang="en-US" altLang="en-US" sz="2400"/>
              <a:t>Oct. 26, p. R3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Are some companies simply too complex to be run effectively?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Types of Complexity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Dysfunctional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Creeps into companies over time, perpetual practices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Designed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Expecting the benefits of complexity to outweigh costs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Inherent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The rules that exist when everything else is automated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Imposed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Largely beyond the control of the organization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8C661536-C8D2-45E7-93AE-E8452203C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A56128-D700-471F-AD13-BF205083F0E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26B60E9-1782-495C-8A24-0CE2D2756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Organizational Psychology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870A3D7-734D-4964-94D5-B42ADD304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Rock, D. (2009), “Managing with the Brain in Mind</a:t>
            </a:r>
            <a:r>
              <a:rPr lang="en-US" altLang="en-US" sz="2400" i="1"/>
              <a:t>”, Strategy+Business</a:t>
            </a:r>
            <a:r>
              <a:rPr lang="en-US" altLang="en-US" sz="2400"/>
              <a:t>, Issue 56. Autumn.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“Neuroscience research is revealing the social nature of the high-performance” workplace.”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>
                <a:latin typeface="Lucida Console" panose="020B0609040504020204" pitchFamily="49" charset="0"/>
              </a:rPr>
              <a:t>http://www.strategy-business.com/article/09306?gko=5df7f&amp;cid=enews2009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Functional MRI (physiological) leading to a SCARF (psychological) model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u="sng"/>
              <a:t>S</a:t>
            </a:r>
            <a:r>
              <a:rPr lang="en-US" altLang="en-US" sz="1800"/>
              <a:t>tatus and its discontents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A </a:t>
            </a:r>
            <a:r>
              <a:rPr lang="en-US" altLang="en-US" sz="1800" u="sng"/>
              <a:t>C</a:t>
            </a:r>
            <a:r>
              <a:rPr lang="en-US" altLang="en-US" sz="1800"/>
              <a:t>raving for certainty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The </a:t>
            </a:r>
            <a:r>
              <a:rPr lang="en-US" altLang="en-US" sz="1800" u="sng"/>
              <a:t>A</a:t>
            </a:r>
            <a:r>
              <a:rPr lang="en-US" altLang="en-US" sz="1800"/>
              <a:t>utonomy factor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u="sng"/>
              <a:t>R</a:t>
            </a:r>
            <a:r>
              <a:rPr lang="en-US" altLang="en-US" sz="1800"/>
              <a:t>elating to relatedness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Playing for </a:t>
            </a:r>
            <a:r>
              <a:rPr lang="en-US" altLang="en-US" sz="1800" u="sng"/>
              <a:t>F</a:t>
            </a:r>
            <a:r>
              <a:rPr lang="en-US" altLang="en-US" sz="1800"/>
              <a:t>airness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8CB2832-9D4F-4F41-A8FA-9E7A3BEFA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61D34A-0A9C-403D-AB9B-FDD42C42257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AAE7284-71C1-4D48-9457-70B4762A7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Organizational Networking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A030305-7583-40C0-A824-253D45D56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Nevo, D., Benbasat, I., and Wand, Y. (2009), “Who Knows What?</a:t>
            </a:r>
            <a:r>
              <a:rPr lang="en-US" altLang="en-US" sz="2000" i="1"/>
              <a:t>”, Wall Street Journal (MIT special section), </a:t>
            </a:r>
            <a:r>
              <a:rPr lang="en-US" altLang="en-US" sz="2000"/>
              <a:t>Oct. 26, p. R3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“Finding in-house experts isn’t easy.  But most companies make it harder than it should be.”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Types of Complexity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Blogs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Individual knowledge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Wikis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Collaborative knowledge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Social Networks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An organic mix of data, information, knowledge, and “wisdom”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Tagging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Work experience, currency of knowledge, self-reported extent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5155</TotalTime>
  <Words>393</Words>
  <Application>Microsoft Office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Verdana</vt:lpstr>
      <vt:lpstr>Arial</vt:lpstr>
      <vt:lpstr>Lucida Sans Unicode</vt:lpstr>
      <vt:lpstr>Lucida Sans</vt:lpstr>
      <vt:lpstr>Lucida Console</vt:lpstr>
      <vt:lpstr>Default Design</vt:lpstr>
      <vt:lpstr>Open Questions and Emerging Issues in Business Strategy</vt:lpstr>
      <vt:lpstr>Organizational Productivity</vt:lpstr>
      <vt:lpstr>Organizational Complexity</vt:lpstr>
      <vt:lpstr>Organizational Psychology</vt:lpstr>
      <vt:lpstr>Organizational Networking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 </dc:title>
  <dc:creator>wsmith</dc:creator>
  <cp:lastModifiedBy>Smith, Wayne W</cp:lastModifiedBy>
  <cp:revision>165</cp:revision>
  <dcterms:created xsi:type="dcterms:W3CDTF">2008-04-21T00:35:01Z</dcterms:created>
  <dcterms:modified xsi:type="dcterms:W3CDTF">2022-01-14T00:48:08Z</dcterms:modified>
</cp:coreProperties>
</file>