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60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32" autoAdjust="0"/>
    <p:restoredTop sz="94660"/>
  </p:normalViewPr>
  <p:slideViewPr>
    <p:cSldViewPr>
      <p:cViewPr varScale="1">
        <p:scale>
          <a:sx n="60" d="100"/>
          <a:sy n="60" d="100"/>
        </p:scale>
        <p:origin x="1004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58F5B8-92BA-48AA-BAC2-CD277A589D2A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012F2-75F5-49EF-B487-A3AD6A7E6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09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685824" indent="-263778"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055113" indent="-211023"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477159" indent="-211023"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1899204" indent="-211023"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321249" indent="-211023" defTabSz="9041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743295" indent="-211023" defTabSz="9041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165340" indent="-211023" defTabSz="9041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587386" indent="-211023" defTabSz="9041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EB463403-9667-4A61-A61A-273B75A35292}" type="slidenum">
              <a:rPr lang="en-US" smtClean="0">
                <a:latin typeface="Arial" charset="0"/>
              </a:rPr>
              <a:pPr eaLnBrk="1" hangingPunct="1"/>
              <a:t>1</a:t>
            </a:fld>
            <a:endParaRPr lang="en-US">
              <a:latin typeface="Arial" charset="0"/>
            </a:endParaRPr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7412"/>
          </a:xfrm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2938"/>
            <a:ext cx="5487013" cy="4114588"/>
          </a:xfrm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418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B07F-B93F-4584-9B66-D2F706CF7442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147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B07F-B93F-4584-9B66-D2F706CF7442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535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B07F-B93F-4584-9B66-D2F706CF7442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382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B07F-B93F-4584-9B66-D2F706CF7442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277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B07F-B93F-4584-9B66-D2F706CF7442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160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B07F-B93F-4584-9B66-D2F706CF7442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64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B07F-B93F-4584-9B66-D2F706CF7442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469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B07F-B93F-4584-9B66-D2F706CF7442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31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B07F-B93F-4584-9B66-D2F706CF7442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086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B07F-B93F-4584-9B66-D2F706CF7442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738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B07F-B93F-4584-9B66-D2F706CF7442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3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9B07F-B93F-4584-9B66-D2F706CF7442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930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ableau.com/academic/students" TargetMode="External"/><Relationship Id="rId2" Type="http://schemas.openxmlformats.org/officeDocument/2006/relationships/hyperlink" Target="https://www.csun.edu/it/microsoft-offic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68793233-B7F3-4543-A10B-703AE616148C}" type="slidenum">
              <a:rPr lang="en-US" smtClean="0">
                <a:latin typeface="Arial" charset="0"/>
              </a:rPr>
              <a:pPr eaLnBrk="1" hangingPunct="1"/>
              <a:t>1</a:t>
            </a:fld>
            <a:endParaRPr lang="en-US">
              <a:latin typeface="Arial" charset="0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762000"/>
            <a:ext cx="7772400" cy="1470025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4000" b="1" dirty="0"/>
              <a:t>BUS 312:  Data Literacy for Business</a:t>
            </a:r>
            <a:endParaRPr lang="en-US" sz="3200" b="1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0400" y="4648200"/>
            <a:ext cx="5105400" cy="1447800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</a:pPr>
            <a:r>
              <a:rPr lang="en-US" sz="2800"/>
              <a:t>Wayne Smith, Ph.D.</a:t>
            </a:r>
          </a:p>
          <a:p>
            <a:pPr algn="r" eaLnBrk="1" hangingPunct="1">
              <a:lnSpc>
                <a:spcPct val="90000"/>
              </a:lnSpc>
            </a:pPr>
            <a:r>
              <a:rPr lang="en-US" sz="2800"/>
              <a:t>Department of Management</a:t>
            </a:r>
          </a:p>
          <a:p>
            <a:pPr algn="r" eaLnBrk="1" hangingPunct="1">
              <a:lnSpc>
                <a:spcPct val="90000"/>
              </a:lnSpc>
            </a:pPr>
            <a:r>
              <a:rPr lang="en-US" sz="2800"/>
              <a:t>CSU Northridge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9600" y="2590800"/>
            <a:ext cx="77724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3200" dirty="0">
                <a:solidFill>
                  <a:schemeClr val="tx2"/>
                </a:solidFill>
                <a:latin typeface="Lucida Sans Unicode" pitchFamily="34" charset="0"/>
              </a:rPr>
              <a:t>Course Introduction</a:t>
            </a:r>
          </a:p>
        </p:txBody>
      </p:sp>
    </p:spTree>
    <p:extLst>
      <p:ext uri="{BB962C8B-B14F-4D97-AF65-F5344CB8AC3E}">
        <p14:creationId xmlns:p14="http://schemas.microsoft.com/office/powerpoint/2010/main" val="2562365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6A5D2F9B-2BD8-4ADB-B37E-AEDD59DAA1FE}" type="slidenum">
              <a:rPr lang="en-US" smtClean="0">
                <a:latin typeface="Arial" charset="0"/>
              </a:rPr>
              <a:pPr eaLnBrk="1" hangingPunct="1"/>
              <a:t>2</a:t>
            </a:fld>
            <a:endParaRPr lang="en-US">
              <a:latin typeface="Arial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Course Topics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Data, Information, Knowledge, Wisdom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Focus mostly on Business applications, but also the impact on industries and society too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Career Education and Professional Development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Visualization, Descriptive Analytics (e.g., sum/std), Diagnostic Analytics (e.g., t-test), Predictive Analytics (e.g., linear regression)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Review of Statistics class and review of Excel class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Leverage Lower-Division Core, and touch upon Upper Division Core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Ethics/CSR/ESG (Normative Ethics, Data Governance, etc.)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Comprehensive Team project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Assigned teams, pick a dataset, do a complete analysis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Quality written, quality presentation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501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6A5D2F9B-2BD8-4ADB-B37E-AEDD59DAA1FE}" type="slidenum">
              <a:rPr lang="en-US" smtClean="0">
                <a:latin typeface="Arial" charset="0"/>
              </a:rPr>
              <a:pPr eaLnBrk="1" hangingPunct="1"/>
              <a:t>3</a:t>
            </a:fld>
            <a:endParaRPr lang="en-US">
              <a:latin typeface="Arial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Course Work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Evaluations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 couple of Exercises (pop-quizzes)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Mid-term and Final (textbook, multiple-choice)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 couple of other individual and team assignments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Always attend class, always participate, always pick-up your returned papers, etc.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Technology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Bring a laptop with you to class.</a:t>
            </a:r>
          </a:p>
        </p:txBody>
      </p:sp>
    </p:spTree>
    <p:extLst>
      <p:ext uri="{BB962C8B-B14F-4D97-AF65-F5344CB8AC3E}">
        <p14:creationId xmlns:p14="http://schemas.microsoft.com/office/powerpoint/2010/main" val="1890749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6A5D2F9B-2BD8-4ADB-B37E-AEDD59DAA1FE}" type="slidenum">
              <a:rPr lang="en-US" smtClean="0">
                <a:latin typeface="Arial" charset="0"/>
              </a:rPr>
              <a:pPr eaLnBrk="1" hangingPunct="1"/>
              <a:t>4</a:t>
            </a:fld>
            <a:endParaRPr lang="en-US">
              <a:latin typeface="Arial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Course Materials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Textbook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Richardson and Watson (2024), </a:t>
            </a:r>
            <a:r>
              <a:rPr lang="en-US" i="1" dirty="0"/>
              <a:t>Introduction to Business Analytics</a:t>
            </a:r>
            <a:r>
              <a:rPr lang="en-US" dirty="0"/>
              <a:t>, McGraw-Hill.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All the Data files from the textbook are in Canvas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Wall Street Journal articles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Various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(demonstration of access in class)</a:t>
            </a:r>
          </a:p>
        </p:txBody>
      </p:sp>
    </p:spTree>
    <p:extLst>
      <p:ext uri="{BB962C8B-B14F-4D97-AF65-F5344CB8AC3E}">
        <p14:creationId xmlns:p14="http://schemas.microsoft.com/office/powerpoint/2010/main" val="2014215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6A5D2F9B-2BD8-4ADB-B37E-AEDD59DAA1FE}" type="slidenum">
              <a:rPr lang="en-US" smtClean="0">
                <a:latin typeface="Arial" charset="0"/>
              </a:rPr>
              <a:pPr eaLnBrk="1" hangingPunct="1"/>
              <a:t>5</a:t>
            </a:fld>
            <a:endParaRPr lang="en-US">
              <a:latin typeface="Arial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Technology Tools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Excel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CSUN Students get Microsoft Office (including Excel) at no charge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Consolas" panose="020B0609020204030204" pitchFamily="49" charset="0"/>
                <a:hlinkClick r:id="rId2"/>
              </a:rPr>
              <a:t>https://www.csun.edu/it/microsoft-office</a:t>
            </a:r>
            <a:endParaRPr lang="en-US" dirty="0">
              <a:latin typeface="Consolas" panose="020B0609020204030204" pitchFamily="49" charset="0"/>
            </a:endParaRPr>
          </a:p>
          <a:p>
            <a:pPr lvl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Tableau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Students get Tableau (one year at a time) at no charge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Consolas" panose="020B0609020204030204" pitchFamily="49" charset="0"/>
                <a:hlinkClick r:id="rId3"/>
              </a:rPr>
              <a:t>https://www.tableau.com/academic/students</a:t>
            </a:r>
            <a:endParaRPr lang="en-US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958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279</Words>
  <Application>Microsoft Office PowerPoint</Application>
  <PresentationFormat>On-screen Show (4:3)</PresentationFormat>
  <Paragraphs>52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Consolas</vt:lpstr>
      <vt:lpstr>Lucida Sans Unicode</vt:lpstr>
      <vt:lpstr>Office Theme</vt:lpstr>
      <vt:lpstr>BUS 312:  Data Literacy for Business</vt:lpstr>
      <vt:lpstr>Course Topics</vt:lpstr>
      <vt:lpstr>Course Work</vt:lpstr>
      <vt:lpstr>Course Materials</vt:lpstr>
      <vt:lpstr>Technology Tools</vt:lpstr>
    </vt:vector>
  </TitlesOfParts>
  <Company>CSU Northridge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Multi-disciplinary Perspective on Decision-making and Creativity:</dc:title>
  <dc:creator>Smith, Wayne W</dc:creator>
  <cp:lastModifiedBy>Wayne Smith</cp:lastModifiedBy>
  <cp:revision>34</cp:revision>
  <dcterms:created xsi:type="dcterms:W3CDTF">2013-05-23T23:44:11Z</dcterms:created>
  <dcterms:modified xsi:type="dcterms:W3CDTF">2024-01-28T18:51:17Z</dcterms:modified>
</cp:coreProperties>
</file>