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15AF1-B40F-B4E5-7DBE-BCB3EE0B0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1EB3C4-4E1E-643E-0C4C-583102CE1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6FF109-80D4-F2C7-FE18-D2555AC24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606FC-244E-40E2-9479-8A6EA4162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9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C7CB1-E568-41A9-1E95-B86A15102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C316-A955-5405-B8D8-3CB2E24F4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F74863-C0FD-3845-D8F3-80D07EA1F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B22CF-BBAF-474E-A6D2-3EC26F2FC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04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A8E64F-1E17-DBC3-E9EF-8423B6A85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AC330F-2BCC-0D60-6F5E-9FC31898C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54E754-92CB-3C4A-B320-A6D66F530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D95B4-666A-40FF-BD4C-8AC576D7C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25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81F3DF-C318-98C6-D1BE-A3789B696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ABB1F0-4A2B-32B0-9592-ECB31D5C0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317534-5C4A-D3F3-1BD6-3633BE783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FF7B2-E003-4FDF-A354-C29208C86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51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8BF80-8495-FA31-BC67-24F1127E1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E1CA01-0260-2038-2ECD-7975EFAAC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A0579-A953-320E-9B41-DBDD387E2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EABFD-D3DC-4C58-915B-4D991B20E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29C6A-95CF-83F9-B227-F7ACBF421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D1E4BE-0732-4C51-D8FB-0FC8542B8A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D731E4-CF6E-7DC7-16FC-A6F7B28B2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C46C-795E-4E1C-B260-0578705AA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71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B20E61-DB09-1A50-4FCF-9C3994D1D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529C10-BDFB-6E9B-F2B8-3DC755AC0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044C5A-064A-26A5-8661-B1408430E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CA8F7-2879-4F93-9F66-AEDC2495D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2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C8CBE7-D2F1-6789-1879-51D821A9A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FEA204-2062-EC01-D1FE-7FA885228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074771-58B8-359D-91A9-B1FD2B9B55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98271-2C6C-407B-AD66-783C90765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2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6C56A5-F78F-A04A-3E0B-F59624AAB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E9BB55-201D-F250-803C-1EE194C210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1CD8B7F-7FD3-1A58-E8EB-7820E279E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C19AB-BCE9-45B1-B86A-BB13A2AF6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08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D0AF5-CB60-560B-6C91-DF115BCD8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C4942C-4118-8FF0-6EC4-E1898D17F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7F2C63-A1A3-E2EE-2A4E-1A05FFBD8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71C9F-8FEA-4CD1-A24B-07067B8B2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2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9CB15-BFC8-008F-2293-5355083B8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0E9F2-6582-20E8-6907-6D3CB83B8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887856-8E25-1E4E-515B-F5D122A76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6241F-74EB-4A39-8FD6-2DA78CE73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D7E58F-1569-068F-1C3E-C00B3AD93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06F5CD-FBF4-7919-FCFC-8329EFC08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008073E-0975-F668-D980-0083BBD0E8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A34B99-9649-61F2-E8A6-D140C3DB0E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3F170F-DED6-29E7-CBBE-6BC1DF3861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23A23E3-21D3-4BFE-8504-18504907D1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D8B5C79-F9AE-A76E-7FF7-EC0714C7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rbel" panose="020B0503020204020204" pitchFamily="34" charset="0"/>
              </a:rPr>
              <a:t>Continuous Improvement for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3FE6-131A-5736-DBEA-28170F996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>
                <a:latin typeface="Corbel" pitchFamily="34" charset="0"/>
              </a:rPr>
              <a:t>If you want half (½) of your missed points back (writing errors only; not </a:t>
            </a:r>
            <a:r>
              <a:rPr lang="en-US" altLang="en-US" sz="2000" i="1" dirty="0">
                <a:latin typeface="Corbel" pitchFamily="34" charset="0"/>
              </a:rPr>
              <a:t>late</a:t>
            </a:r>
            <a:r>
              <a:rPr lang="en-US" altLang="en-US" sz="2000" dirty="0">
                <a:latin typeface="Corbel" pitchFamily="34" charset="0"/>
              </a:rPr>
              <a:t> or </a:t>
            </a:r>
            <a:r>
              <a:rPr lang="en-US" altLang="en-US" sz="2000" i="1" dirty="0">
                <a:latin typeface="Corbel" pitchFamily="34" charset="0"/>
              </a:rPr>
              <a:t>page length issues</a:t>
            </a:r>
            <a:r>
              <a:rPr lang="en-US" altLang="en-US" sz="2000" dirty="0">
                <a:latin typeface="Corbel" pitchFamily="34" charset="0"/>
              </a:rPr>
              <a:t>),then make a short “fix page” for each circled error: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800" i="1" dirty="0">
                <a:latin typeface="Corbel" pitchFamily="34" charset="0"/>
              </a:rPr>
              <a:t>Identify</a:t>
            </a:r>
            <a:r>
              <a:rPr lang="en-US" altLang="en-US" sz="1800" dirty="0">
                <a:latin typeface="Corbel" pitchFamily="34" charset="0"/>
              </a:rPr>
              <a:t> the type of error (e.g., punctuation, possessive, run-on, etc.), and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800" i="1" dirty="0">
                <a:latin typeface="Corbel" pitchFamily="34" charset="0"/>
              </a:rPr>
              <a:t>Specify</a:t>
            </a:r>
            <a:r>
              <a:rPr lang="en-US" altLang="en-US" sz="1800" dirty="0">
                <a:latin typeface="Corbel" pitchFamily="34" charset="0"/>
              </a:rPr>
              <a:t> why this error matters (e.g., reduces clarity, reduces precision, etc.), and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800" i="1" dirty="0">
                <a:latin typeface="Corbel" pitchFamily="34" charset="0"/>
              </a:rPr>
              <a:t>Articulate</a:t>
            </a:r>
            <a:r>
              <a:rPr lang="en-US" altLang="en-US" sz="1800" dirty="0">
                <a:latin typeface="Corbel" pitchFamily="34" charset="0"/>
              </a:rPr>
              <a:t> how you will not make this type of error again in the future (e.g., exert due diligence, “slow down”, run it by someone first, etc.), and </a:t>
            </a:r>
            <a:r>
              <a:rPr lang="en-US" altLang="en-US" sz="1800" i="1" dirty="0">
                <a:latin typeface="Corbel" pitchFamily="34" charset="0"/>
              </a:rPr>
              <a:t>additionally, you must show me the </a:t>
            </a:r>
            <a:r>
              <a:rPr lang="en-US" altLang="en-US" sz="1800" i="1" u="sng" dirty="0">
                <a:latin typeface="Corbel" pitchFamily="34" charset="0"/>
              </a:rPr>
              <a:t>writing reference book</a:t>
            </a:r>
            <a:r>
              <a:rPr lang="en-US" altLang="en-US" sz="1800" i="1" dirty="0">
                <a:latin typeface="Corbel" pitchFamily="34" charset="0"/>
              </a:rPr>
              <a:t> that you intend to use for class.</a:t>
            </a:r>
          </a:p>
          <a:p>
            <a:pPr>
              <a:defRPr/>
            </a:pPr>
            <a:endParaRPr lang="en-US" altLang="en-US" sz="2000" dirty="0">
              <a:latin typeface="Corbel" pitchFamily="34" charset="0"/>
            </a:endParaRPr>
          </a:p>
          <a:p>
            <a:pPr>
              <a:defRPr/>
            </a:pPr>
            <a:r>
              <a:rPr lang="en-US" altLang="en-US" sz="2000" dirty="0">
                <a:latin typeface="Corbel" pitchFamily="34" charset="0"/>
              </a:rPr>
              <a:t>You must show me your original paper, this “fix page”, and your writing book to me in person and in my office </a:t>
            </a:r>
            <a:r>
              <a:rPr lang="en-US" altLang="en-US" sz="2000" i="1" dirty="0">
                <a:latin typeface="Corbel" pitchFamily="34" charset="0"/>
              </a:rPr>
              <a:t>before</a:t>
            </a:r>
            <a:r>
              <a:rPr lang="en-US" altLang="en-US" sz="2000" dirty="0">
                <a:latin typeface="Corbel" pitchFamily="34" charset="0"/>
              </a:rPr>
              <a:t> the end of office hours in no more than one (1) week.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172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Default Design</vt:lpstr>
      <vt:lpstr>Continuous Improvement for Writing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Smith</dc:creator>
  <cp:lastModifiedBy>Smith, Wayne W</cp:lastModifiedBy>
  <cp:revision>55</cp:revision>
  <dcterms:created xsi:type="dcterms:W3CDTF">2009-02-07T18:18:07Z</dcterms:created>
  <dcterms:modified xsi:type="dcterms:W3CDTF">2023-02-03T21:29:29Z</dcterms:modified>
</cp:coreProperties>
</file>