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5" r:id="rId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0" d="100"/>
          <a:sy n="60" d="100"/>
        </p:scale>
        <p:origin x="1056" y="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>
            <a:extLst>
              <a:ext uri="{FF2B5EF4-FFF2-40B4-BE49-F238E27FC236}">
                <a16:creationId xmlns:a16="http://schemas.microsoft.com/office/drawing/2014/main" id="{3BD54286-BDED-2684-F8AD-2C8E2E730889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3011" name="Rectangle 3">
            <a:extLst>
              <a:ext uri="{FF2B5EF4-FFF2-40B4-BE49-F238E27FC236}">
                <a16:creationId xmlns:a16="http://schemas.microsoft.com/office/drawing/2014/main" id="{6C5F47BD-E4EF-2809-9B67-E3431F1707DE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95E95D24-F20A-8A67-70D6-97680B0C62F4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3013" name="Rectangle 5">
            <a:extLst>
              <a:ext uri="{FF2B5EF4-FFF2-40B4-BE49-F238E27FC236}">
                <a16:creationId xmlns:a16="http://schemas.microsoft.com/office/drawing/2014/main" id="{A14C4DB8-2CF2-4FDA-6826-516A7EC4BBB8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3014" name="Rectangle 6">
            <a:extLst>
              <a:ext uri="{FF2B5EF4-FFF2-40B4-BE49-F238E27FC236}">
                <a16:creationId xmlns:a16="http://schemas.microsoft.com/office/drawing/2014/main" id="{F64A2201-E71C-0DCF-9FDE-48A37AF9CDED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3015" name="Rectangle 7">
            <a:extLst>
              <a:ext uri="{FF2B5EF4-FFF2-40B4-BE49-F238E27FC236}">
                <a16:creationId xmlns:a16="http://schemas.microsoft.com/office/drawing/2014/main" id="{3A84BF44-DE68-B280-C079-F50B940A710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ACB0CBB8-2B9D-4F17-B8C5-28465054D899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4A01223-89C5-DDDC-3E5D-B0FBF6F95BF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CF2973EE-E85F-4B13-9741-F593F91C0A1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325E9718-C560-3979-F983-0986B829207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DAE872C-0FC9-4051-88E5-6EE4D8D6AF4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174283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192FBA0-B1D0-C794-3D9B-0F1BD81EDCC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EE9385D-58D1-D598-DB87-4039FE79685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4ACDF5F-812E-5044-38F0-245FF0BDB4C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5AB001C-6AA6-4D89-99BF-97F289E5474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322292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B438A245-A380-3530-E9BE-4875009DB67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9B5A0C0-8C9D-08F9-7F8A-012301BE58F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3F390A9C-9D8B-7369-0428-16D34500F19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59B0635-F315-4B64-810A-465087786FC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146056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F42779F-5F92-F90E-0099-A87A33BBD53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97DF53F-4BAB-5F67-075E-1FFCFC1565A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968D9D7-4E4C-AD63-A018-A2085E50CFE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35BEF12-323A-4DC2-930E-9703B9BD419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364449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CA4BA265-0B37-D214-9964-11B3EF43110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44CF5A7-8221-AEFB-196D-5F91B279D8F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D27869C-EA72-A87F-A810-F153C1BDBCB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6DAEEC9-D229-4233-A98A-7B5C517A9A0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642830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2E663F4-0607-43CC-43E0-7FDBC1D993A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5EAE04D-A26A-258F-6B7E-2F8F7C46214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0AA80FB-484B-0B87-4105-256D6EBD861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042FF28-5F00-42C1-A9B5-795F50BC5CD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061318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6104D75D-3014-C4B5-743B-0303B82F5A5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D5CA9262-AF98-A797-82CF-C12527042F9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1DBC0A87-D07D-3FA8-2466-4C316058766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107D36B-E9EF-4A44-A9A2-100497FFD10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397549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D5655816-FE09-D5F7-C2EB-B161116283E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2DD1661E-CA3F-3E5D-F05D-1E4753887EE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B928283C-BE83-88A0-AB69-56C7343D2E2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3D09FE7-3E51-433E-8C5C-B871D571A9F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405040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AD350B47-F61A-2E0B-C0D1-2E9AC979D0C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980AD6F2-1E38-B3EB-ABB2-95F6CBB7D67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FB8AAE39-0A1B-1FAA-BF09-9EEBF054CE0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8D926EF-825C-4753-90F6-CB816EB1139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415865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72D94B7-E676-BC12-19D9-4D58719433C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E33BF5F-7A7E-5EC7-B19B-AFAF4CA6445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A5C22A5-5DBE-E919-35F0-ACB1EAB7017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5E966B7-1F53-4DE2-90C7-DE9010700B6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876442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EF27A3D-7F64-3090-B69B-A13F159CE6C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9DE4EA1-AB57-C548-1B6A-6A011BDE64C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0A0F8D6-6059-23DD-F215-9117C88272F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85F9AAC-7311-4520-A436-0293D1B6EE2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230537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1B260755-FE57-89D4-B9C3-10BBB97CB20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43172771-17A5-2BDF-4C4F-43C24FEE746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D8044E56-DF67-1836-DBEE-7443E15E79D4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520E4B99-60F2-8829-7DF3-B7C7AB4021B1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0E8AA92F-B084-66AA-1F65-34F1B936D20A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F1E50CBD-42E5-4A7E-875C-BBB0557B4DCA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CFC406A7-C8F4-27F9-95AE-ED1C67BAD2F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Topics on the Mid-Term</a:t>
            </a:r>
            <a:endParaRPr lang="en-US" altLang="en-US" sz="4000" dirty="0"/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531CE513-8A38-7FA0-BEB3-BCD946C7A75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>
              <a:lnSpc>
                <a:spcPct val="90000"/>
              </a:lnSpc>
              <a:defRPr/>
            </a:pPr>
            <a:r>
              <a:rPr lang="en-US" altLang="en-US" sz="2800" dirty="0"/>
              <a:t>Textbook chapters only (multiple choice)</a:t>
            </a:r>
          </a:p>
          <a:p>
            <a:pPr marL="590550" indent="-533400" eaLnBrk="1" hangingPunct="1">
              <a:lnSpc>
                <a:spcPct val="90000"/>
              </a:lnSpc>
              <a:defRPr/>
            </a:pPr>
            <a:r>
              <a:rPr lang="en-US" altLang="en-US" sz="2800" dirty="0"/>
              <a:t>(i.e., chapters </a:t>
            </a:r>
            <a:r>
              <a:rPr lang="en-US" altLang="en-US" sz="2800" i="1" dirty="0"/>
              <a:t>since</a:t>
            </a:r>
            <a:r>
              <a:rPr lang="en-US" altLang="en-US" sz="2800" dirty="0"/>
              <a:t> the beginning of the course)</a:t>
            </a:r>
          </a:p>
          <a:p>
            <a:pPr marL="990600" lvl="1" indent="-533400" eaLnBrk="1" hangingPunct="1">
              <a:lnSpc>
                <a:spcPct val="90000"/>
              </a:lnSpc>
              <a:buFontTx/>
              <a:buChar char="•"/>
              <a:defRPr/>
            </a:pPr>
            <a:endParaRPr lang="en-US" altLang="en-US" sz="2400" dirty="0"/>
          </a:p>
          <a:p>
            <a:pPr marL="990600" lvl="1" indent="-533400" eaLnBrk="1" hangingPunct="1">
              <a:lnSpc>
                <a:spcPct val="90000"/>
              </a:lnSpc>
              <a:buFontTx/>
              <a:buChar char="•"/>
              <a:defRPr/>
            </a:pPr>
            <a:r>
              <a:rPr lang="en-US" altLang="en-US" sz="2400" dirty="0"/>
              <a:t>Chapter 2</a:t>
            </a:r>
          </a:p>
          <a:p>
            <a:pPr marL="990600" lvl="1" indent="-533400" eaLnBrk="1" hangingPunct="1">
              <a:lnSpc>
                <a:spcPct val="90000"/>
              </a:lnSpc>
              <a:buFontTx/>
              <a:buChar char="•"/>
              <a:defRPr/>
            </a:pPr>
            <a:r>
              <a:rPr lang="en-US" altLang="en-US" sz="2400" dirty="0"/>
              <a:t>Chapters 1, 3</a:t>
            </a:r>
          </a:p>
          <a:p>
            <a:pPr marL="990600" lvl="1" indent="-533400" eaLnBrk="1" hangingPunct="1">
              <a:lnSpc>
                <a:spcPct val="90000"/>
              </a:lnSpc>
              <a:buFontTx/>
              <a:buChar char="•"/>
              <a:defRPr/>
            </a:pPr>
            <a:r>
              <a:rPr lang="en-US" altLang="en-US" sz="2400" dirty="0"/>
              <a:t>Chapters 13, 5</a:t>
            </a:r>
          </a:p>
          <a:p>
            <a:pPr marL="990600" lvl="1" indent="-533400" eaLnBrk="1" hangingPunct="1">
              <a:lnSpc>
                <a:spcPct val="90000"/>
              </a:lnSpc>
              <a:buFontTx/>
              <a:buChar char="•"/>
              <a:defRPr/>
            </a:pPr>
            <a:r>
              <a:rPr lang="en-US" altLang="en-US" sz="2400" dirty="0"/>
              <a:t>Chapters 12, 7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167</TotalTime>
  <Words>38</Words>
  <Application>Microsoft Office PowerPoint</Application>
  <PresentationFormat>On-screen Show (4:3)</PresentationFormat>
  <Paragraphs>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3" baseType="lpstr">
      <vt:lpstr>Arial</vt:lpstr>
      <vt:lpstr>Default Design</vt:lpstr>
      <vt:lpstr>Topics on the Mid-Term</vt:lpstr>
    </vt:vector>
  </TitlesOfParts>
  <Company>CSU, Northridge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Audiocast Reports</dc:title>
  <dc:creator>wsmith</dc:creator>
  <cp:lastModifiedBy>Smith, Wayne W</cp:lastModifiedBy>
  <cp:revision>47</cp:revision>
  <dcterms:created xsi:type="dcterms:W3CDTF">2009-02-23T22:33:23Z</dcterms:created>
  <dcterms:modified xsi:type="dcterms:W3CDTF">2022-07-29T00:43:41Z</dcterms:modified>
</cp:coreProperties>
</file>