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0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BD54286-BDED-2684-F8AD-2C8E2E7308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C5F47BD-E4EF-2809-9B67-E3431F1707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E95D24-F20A-8A67-70D6-97680B0C62F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A14C4DB8-2CF2-4FDA-6826-516A7EC4BBB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F64A2201-E71C-0DCF-9FDE-48A37AF9CD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3A84BF44-DE68-B280-C079-F50B940A7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B0CBB8-2B9D-4F17-B8C5-28465054D8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A01223-89C5-DDDC-3E5D-B0FBF6F95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2973EE-E85F-4B13-9741-F593F91C0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5E9718-C560-3979-F983-0986B8292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E872C-0FC9-4051-88E5-6EE4D8D6A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42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92FBA0-B1D0-C794-3D9B-0F1BD81ED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E9385D-58D1-D598-DB87-4039FE7968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ACDF5F-812E-5044-38F0-245FF0BDB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B001C-6AA6-4D89-99BF-97F289E54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2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38A245-A380-3530-E9BE-4875009DB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B5A0C0-8C9D-08F9-7F8A-012301BE58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390A9C-9D8B-7369-0428-16D34500F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B0635-F315-4B64-810A-465087786F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60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42779F-5F92-F90E-0099-A87A33BBD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7DF53F-4BAB-5F67-075E-1FFCFC1565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68D9D7-4E4C-AD63-A018-A2085E50CF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5BEF12-323A-4DC2-930E-9703B9BD4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44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4BA265-0B37-D214-9964-11B3EF431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4CF5A7-8221-AEFB-196D-5F91B279D8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27869C-EA72-A87F-A810-F153C1BDB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AEEC9-D229-4233-A98A-7B5C517A9A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28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663F4-0607-43CC-43E0-7FDBC1D993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EAE04D-A26A-258F-6B7E-2F8F7C4621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AA80FB-484B-0B87-4105-256D6EBD8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2FF28-5F00-42C1-A9B5-795F50BC5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13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04D75D-3014-C4B5-743B-0303B82F5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CA9262-AF98-A797-82CF-C12527042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BC0A87-D07D-3FA8-2466-4C31605876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7D36B-E9EF-4A44-A9A2-100497FFD1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75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655816-FE09-D5F7-C2EB-B16111628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D1661E-CA3F-3E5D-F05D-1E4753887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28283C-BE83-88A0-AB69-56C7343D2E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09FE7-3E51-433E-8C5C-B871D571A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50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350B47-F61A-2E0B-C0D1-2E9AC979D0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0AD6F2-1E38-B3EB-ABB2-95F6CBB7D6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8AAE39-0A1B-1FAA-BF09-9EEBF054C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926EF-825C-4753-90F6-CB816EB113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58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2D94B7-E676-BC12-19D9-4D5871943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3BF5F-7A7E-5EC7-B19B-AFAF4CA64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C22A5-5DBE-E919-35F0-ACB1EAB70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966B7-1F53-4DE2-90C7-DE9010700B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64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F27A3D-7F64-3090-B69B-A13F159CE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DE4EA1-AB57-C548-1B6A-6A011BDE64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A0F8D6-6059-23DD-F215-9117C88272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F9AAC-7311-4520-A436-0293D1B6EE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05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260755-FE57-89D4-B9C3-10BBB97CB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3172771-17A5-2BDF-4C4F-43C24FEE7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8044E56-DF67-1836-DBEE-7443E15E79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0E4B99-60F2-8829-7DF3-B7C7AB4021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E8AA92F-B084-66AA-1F65-34F1B936D2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1E50CBD-42E5-4A7E-875C-BBB0557B4D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FC406A7-C8F4-27F9-95AE-ED1C67BAD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Topics on the Final Exam</a:t>
            </a:r>
            <a:endParaRPr lang="en-US" altLang="en-US" sz="40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31CE513-8A38-7FA0-BEB3-BCD946C7A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altLang="en-US" sz="2800" dirty="0"/>
              <a:t>Textbook chapters only (multiple choice)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altLang="en-US" sz="2800" dirty="0"/>
              <a:t>(i.e., chapters </a:t>
            </a:r>
            <a:r>
              <a:rPr lang="en-US" altLang="en-US" sz="2800" i="1" dirty="0"/>
              <a:t>after</a:t>
            </a:r>
            <a:r>
              <a:rPr lang="en-US" altLang="en-US" sz="2800" dirty="0"/>
              <a:t> the mid-term)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altLang="en-US" sz="2800" dirty="0"/>
              <a:t>(the final exam </a:t>
            </a:r>
            <a:r>
              <a:rPr lang="en-US" altLang="en-US" sz="2800" i="1" dirty="0"/>
              <a:t>is not</a:t>
            </a:r>
            <a:r>
              <a:rPr lang="en-US" altLang="en-US" sz="2800" dirty="0"/>
              <a:t> cumulative)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endParaRPr lang="en-US" altLang="en-US" sz="2400" dirty="0"/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 10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Chapters 4, 8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Chapters 6, 9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Chapters 11, 17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Chapters 18, 15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 16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en-US" sz="2400" dirty="0"/>
              <a:t>Chapter 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Topics on the Final Exam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Audiocast Reports</dc:title>
  <dc:creator>wsmith</dc:creator>
  <cp:lastModifiedBy>Smith, Wayne W</cp:lastModifiedBy>
  <cp:revision>44</cp:revision>
  <dcterms:created xsi:type="dcterms:W3CDTF">2009-02-23T22:33:23Z</dcterms:created>
  <dcterms:modified xsi:type="dcterms:W3CDTF">2022-07-29T00:42:48Z</dcterms:modified>
</cp:coreProperties>
</file>