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pptx" ContentType="application/vnd.openxmlformats-officedocument.presentationml.presentation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9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3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00" autoAdjust="0"/>
    <p:restoredTop sz="94660"/>
  </p:normalViewPr>
  <p:slideViewPr>
    <p:cSldViewPr snapToGrid="0" showGuides="1">
      <p:cViewPr varScale="1">
        <p:scale>
          <a:sx n="93" d="100"/>
          <a:sy n="93" d="100"/>
        </p:scale>
        <p:origin x="92" y="3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8T18:11:14.423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0 1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10-08T18:11:45.016"/>
    </inkml:context>
    <inkml:brush xml:id="br0">
      <inkml:brushProperty name="width" value="0.05" units="cm"/>
      <inkml:brushProperty name="height" value="0.05" units="cm"/>
      <inkml:brushProperty name="color" value="#FFFFFF"/>
      <inkml:brushProperty name="ignorePressure" value="1"/>
    </inkml:brush>
  </inkml:definitions>
  <inkml:trace contextRef="#ctx0" brushRef="#br0">475 237,'0'5,"2"45,-1-48,-1 1,0 0,1-1,0 1,0-1,-1 1,1-1,1 1,-1-1,0 0,1 1,-1-1,1 0,-1 0,4 3,-4-4,0 0,0-1,0 1,0-1,0 1,0-1,0 1,0-1,0 1,0-1,0 0,0 1,0-1,0 0,0 0,1 0,-1 0,0 0,0 0,0 0,0-1,0 1,0 0,0-1,2 0,-1 0,-1 0,1-1,-1 1,1 0,-1-1,0 0,1 1,-1-1,0 0,0 0,0 1,1-5,1-2,-1 0,0-1,-1 1,1-1,-1-13,0-3,-1 17,0-1,0 1,0-1,-1 1,-3-14,4 20,-1 0,0 0,1 1,-1-1,0 1,0-1,0 0,0 1,-1-1,1 1,0 0,-1 0,1-1,0 1,-1 0,1 0,-1 0,0 0,1 0,-1 1,0-1,0 1,1-1,-1 1,0-1,0 1,0 0,0 0,0 0,-3 0,2 0,0 0,0 1,-1-1,1 1,0 0,0-1,0 1,0 1,0-1,0 0,0 1,1-1,-1 1,0 0,1 0,-1 0,-2 3,2 0,0-1,-1 1,1-1,1 1,-1 0,1 0,0 1,0-1,-1 7,0 5,0 1,1 0,1-1,1 1,2 22,-2-39,0-1,0 1,0 0,0-1,0 1,1-1,-1 1,0 0,0-1,0 1,1-1,-1 1,0-1,0 1,1-1,-1 1,1-1,-1 1,0-1,1 1,-1-1,1 0,-1 1,1-1,-1 0,1 1,-1-1,1 0,0 0,-1 1,1-1,-1 0,1 0,0 0,-1 0,1 0,-1 0,1 0,0 0,-1 0,1 0,-1 0,1 0,0 0,-1-1,1 1,-1 0,1 0,0-1,1 0,-1 0,1 1,-1-1,1 0,0 0,-1 0,0-1,1 1,-1 0,0 0,0-1,1 1,-1-1,0 1,0-1,0-1,1-9,0 1,-1 0,-1-1,1 1,-4-19,2-8,1 33,0-19,0 23,0 1,0-1,0 1,0-1,0 1,0-1,0 1,0-1,0 1,0-1,0 1,-1-1,1 1,0-1,0 1,0-1,-1 1,1-1,0 1,-1 0,1-1,0 1,-1-1,1 1,0 0,-1-1,1 1,-1 0,1 0,0-1,-1 1,0 0,0 0,0 1,0 0,0-1,0 1,0 0,0 0,1 0,-1 0,0 0,0 0,1 0,-1 0,1 0,-1 0,1 0,-1 0,1 0,0 0,0 1,-1-1,1 1,-4 27,3-20,0-2,0 1,0 0,1-1,0 1,1 0,-1-1,3 10,-3-16,0-1,1 1,-1-1,0 1,0-1,0 0,1 1,-1-1,0 1,0-1,1 1,-1-1,0 0,1 1,-1-1,1 0,-1 1,0-1,1 0,-1 0,1 1,-1-1,1 0,-1 0,1 0,-1 0,0 1,1-1,-1 0,1 0,-1 0,1 0,-1 0,1 0,-1 0,1-1,-1 1,1 0,-1 0,1 0,-1 0,1-1,-1 1,1 0,-1 0,0-1,1 1,-1 0,1-1,-1 1,0 0,1-1,-1 1,1-1,1-1,-1 0,1 0,0-1,-1 1,1 0,-1-1,0 1,2-5,-1-5,-1-1,0 1,-1 0,0-1,-2-14,2 27,0 0,0 1,-1-1,1 0,0 0,0 0,0 0,0 0,0 0,0 0,0 0,0 0,0 0,0 0,0 0,0 0,0 0,0 0,0 0,0 0,0 0,0 0,0 0,0 0,-1 0,1 0,0 0,0 0,0 0,0 0,0 0,0 0,0 0,0 0,0 0,0 0,0 0,0 0,0 0,0 0,0 0,0 0,0 0,-1 0,1 0,0 0,0 0,0 0,0 0,0 0,0 0,0-1,0 1,0 0,0 0,0 0,0 0,0 0,-4 9,-3 11,2 1,2 0,0 0,1 0,1 0,2 29,-1-49,0-1,0 1,0 0,0 0,0-1,0 1,0 0,0-1,0 1,0 0,1-1,-1 1,0 0,0-1,1 1,-1 0,0-1,1 1,-1-1,1 1,-1-1,1 1,-1-1,1 1,-1-1,1 1,-1-1,1 0,0 1,-1-1,1 0,0 0,-1 1,1-1,0 0,-1 0,1 0,0 0,-1 0,1 0,1 0,-1 0,0-1,0 1,0-1,0 1,-1-1,1 1,0-1,0 0,0 1,0-1,-1 0,1 0,0 0,-1 0,1 0,-1 0,1 0,-1 0,1 0,-1 0,0 0,1 0,-1 0,0 0,0 0,0-2,1-19,1-1,4-30,-2-2,-4 57,1 0,0 1,-1-1,1 1,0-1,0 0,1 1,-1-1,0 0,1 0,-1 0,1 0,0 0,-1 0,1-1,0 1,0 0,4 2,-4-4,-1 1,1 0,-1 0,1 0,-1-1,1 1,-1-1,1 1,0-1,-1 0,1 1,0-1,-1 0,1 0,0 0,-1-1,1 1,0 0,-1 0,1-1,0 1,-1-1,1 0,-1 1,1-1,-1 0,1 0,-1 0,2-2,-1 2,-1-1,0 0,0 0,0 0,0 0,0 0,-1 0,1 0,-1 0,1 0,-1 0,1 0,-1 0,0-3,-2-35,1 20,-3-3,4 23,0 0,0 0,0 0,0 0,0-1,0 1,0 0,0 0,-1 0,1 0,0 0,0 0,0 0,0 0,0 0,0 0,0 0,-1 0,1 0,0 0,0 0,0 0,0 0,0 0,0 0,-1 0,1 0,0 0,0 0,0 0,0 0,0 0,0 0,0 0,-1 0,1 0,0 0,0 0,0 0,0 1,0-1,0 0,0 0,0 0,0 0,0 0,-8 13,4-1,-1 0,1 0,1 0,0 1,1-1,0 1,1-1,0 15,0-8,1-15,-1 1,1 0,0 0,0 0,0 0,1-1,-1 1,1 0,1 0,1 6,-3-11,0 0,1 1,-1-1,0 1,0-1,1 0,-1 1,0-1,1 1,-1-1,0 0,1 1,-1-1,1 0,-1 0,0 1,1-1,-1 0,1 0,-1 0,1 0,-1 1,1-1,-1 0,1 0,-1 0,1 0,-1 0,0 0,2 0,5-13,-3-20,-5-41,-6 124,6-42,1-2,0 1,0-1,1 0,-1 0,4 10,-4-15,0 0,1 1,-1-1,1 0,-1 0,1 0,0 0,0 0,-1 0,1 0,0 0,0 0,0 0,0-1,0 1,0 0,0-1,0 1,0 0,0-1,1 1,-1-1,0 0,0 1,0-1,1 0,-1 0,0 0,0 0,1 0,-1 0,0 0,0 0,2-1,-2 1,0-1,0 1,0 0,0-1,0 0,-1 1,1-1,0 0,0 1,0-1,-1 0,1 0,0 1,-1-1,1 0,-1 0,1 0,-1 0,0 0,1 0,-1 0,0 0,1 0,-1 0,0 0,0 0,0 0,0-2,-1-37,0 27,1 12,0-1,0 1,0 0,0-1,0 1,0 0,-1-1,1 1,0 0,-1-1,1 1,-1 0,0 0,1-1,-1 1,0 0,0 0,-1-2,1 2,0 1,-1 0,1-1,0 1,0 0,0 0,0-1,0 1,-1 0,1 0,0 0,0 0,0 1,0-1,-1 0,1 0,0 1,0-1,0 1,0-1,0 1,0-1,-1 2,-1-1,0 1,1 0,-1 0,1 0,0 0,0 0,0 1,0-1,0 1,0-1,0 1,1 0,-3 5,1 0,1-1,0 1,0-1,-1 15,3 22,2-29,-2-44,1 9,-1-1,-1 0,-1 1,0 0,-11-38,13 58,0-1,0 0,-1 0,1 0,0 1,0-1,-1 0,1 0,-1 1,1-1,-1 0,1 1,-1-1,1 1,-1-1,1 0,-2 0,2 1,-1 0,1 1,0-1,-1 0,1 0,0 0,0 1,-1-1,1 0,0 0,-1 1,1-1,0 0,0 0,0 1,-1-1,1 0,0 1,0-1,0 0,0 1,0-1,0 0,0 1,0-1,-1 1,-3 31,5 57,-1-88,0-1,0 1,0-1,0 1,1-1,-1 1,0-1,0 1,0-1,0 1,1-1,-1 1,0-1,0 1,1-1,-1 1,0-1,1 0,-1 1,0-1,1 0,-1 1,1-1,-1 0,1 1,-1-1,0 0,1 0,-1 0,1 1,-1-1,1 0,-1 0,1 0,0 0,-1 0,1 0,-1 0,1 0,-1 0,1 0,0-1,0 1,0 0,0-1,0 1,0 0,-1-1,1 1,0-1,0 1,0-1,-1 0,1 1,0-1,-1 0,1 1,0-1,-1 0,1 0,-1 0,0 1,1-1,0-2,1-14,1-1,-2 0,-1 0,-2-30,0-3,-1 32,3 18,0 1,0 0,0 0,0 0,0 0,0 0,0 0,0 0,0-1,0 1,0 0,-1 0,1 0,0 0,0 0,0 0,0 0,0 0,0 0,0 0,-1 0,1 0,0 0,0 0,0 0,0 0,0 0,-1 0,1 0,0 0,0 0,0 0,0 0,0 0,0 0,-1 0,1 0,0 0,0 0,0 0,0 0,0 0,0 0,0 0,-1 0,1 0,0 0,0 1,0-1,0 0,0 0,0 0,0 0,0 0,-16 29,10-17,2-2,-1 1,1-1,1 1,0 0,1 0,0 0,0 1,1-1,1 0,0 1,2 14,-2-26,0 0,0 1,0-1,0 0,0 0,0 0,0 0,0 1,0-1,0 0,0 0,0 0,0 1,0-1,0 0,0 0,0 0,0 0,0 1,0-1,0 0,0 0,0 0,1 0,-1 0,0 1,0-1,0 0,0 0,0 0,0 0,1 0,-1 0,0 1,0-1,0 0,0 0,1 0,-1 0,0 0,0 0,0 0,1 0,-1 0,0 0,0 0,0 0,0 0,1 0,-1 0,0 0,0 0,9-11,6-17,-11 16,0-1,0 0,-1 0,-1-1,0 1,-1 0,0-1,-1 1,-1-1,-1-13,2 27,0 0,0-1,0 1,0 0,0 0,0 0,0-1,0 1,0 0,0 0,0 0,0-1,0 1,-1 0,1 0,0 0,0-1,0 1,0 0,0 0,0 0,0 0,-1-1,1 1,0 0,0 0,0 0,0 0,-1 0,1 0,0-1,0 1,0 0,-1 0,1 0,0 0,0 0,0 0,-1 0,1 0,0 0,0 0,0 0,-1 0,-8 8,-6 16,14-24,-3 9,0 1,0-1,1 1,0 0,1 0,0 0,1 0,0 0,0 1,1-1,0 0,3 15,-3-25,0 1,0-1,0 1,0-1,0 1,0 0,0-1,0 1,1-1,-1 1,0-1,0 1,1-1,-1 1,0-1,1 1,-1-1,0 1,1-1,-1 0,1 1,-1-1,1 0,-1 1,1-1,-1 0,1 1,-1-1,1 0,0 0,0 0,1 0,-1 0,1 0,-1 0,1 0,-1 0,1-1,-1 1,0-1,1 1,1-2,2 0,-1-1,0 1,0-1,-1 0,1 0,6-7,-6 2,0 1,-1-1,0 0,0-1,-1 1,0-1,0 1,-1-1,0 1,0-1,-1 0,0 1,-1-1,-1-8,2 16,0 1,0-1,0 1,0-1,0 1,0-1,0 1,0 0,0-1,0 1,0-1,0 1,0-1,0 1,0-1,-1 1,1 0,0-1,0 1,0-1,-1 1,1 0,0-1,-1 1,1 0,0-1,-1 1,1 0,0 0,-1-1,1 1,-1 0,1 0,0 0,-1-1,1 1,-1 0,1 0,-1 0,1 0,-1 0,1 0,0 0,-1 0,1 0,-1 0,1 0,-1 0,1 0,-1 1,1-1,0 0,-1 0,1 0,-1 1,1-1,0 0,-1 0,1 1,0-1,-1 1,-1 0,0 1,0 0,0-1,1 1,-1 0,1 0,-1 0,1 0,0 0,-2 4,1 3,0 0,1 0,0 0,1 0,0 0,0 0,1 0,2 15,16-83,-15 20,-1 0,-3-47,0 85,0 0,0 0,0 0,0 0,-1 0,1-1,0 1,0 0,-1 0,1 0,0 0,-1 0,1 1,-1-1,0 0,1 0,-1 0,1 0,-1 0,-2-1,3 2,-1 0,0 0,0-1,0 1,1 0,-1 0,0 0,0 0,0 0,0 0,1 0,-1 0,0 1,0-1,0 0,1 0,-1 1,0-1,0 1,0-1,-3 3,1-1,-1 1,1-1,0 1,0 0,0 0,1 0,-1 0,-2 5,1 0,0 1,1 0,0-1,1 1,0 1,0-1,0 12,1-3,1 0,3 33,-2-50,-1 1,0-1,1 1,0-1,-1 1,1-1,0 0,-1 1,1-1,0 0,0 0,0 1,0-1,0 0,1 0,-1 0,0 0,0-1,1 1,-1 0,0 0,1-1,2 2,-2-2,0 1,1 0,-1-1,0 0,1 1,-1-1,1 0,-1 0,0 0,1-1,-1 1,1 0,-1-1,5-1,-7 2,1-1,-1 1,1 0,-1 0,1-1,-1 1,1 0,-1-1,1 1,-1 0,1-1,-1 1,0-1,1 1,-1-1,0 1,1-1,-1 1,0-1,0 1,1-1,-1 1,0-1,0 0,0 1,0-1,0 1,0-1,0 0,0 1,0-1,0 1,0-1,0 0,0 1,-1-1,1 1,0-2,-1 1,0 0,1 0,-1 0,1 1,-1-1,0 0,0 0,0 0,1 1,-1-1,0 0,0 1,0-1,0 1,0-1,0 1,0 0,0-1,0 1,-2 0,0-1,0 1,-1 1,1-1,0 0,-1 1,1 0,0 0,0 0,0 0,-1 0,1 1,0-1,1 1,-1 0,0 0,0 0,1 0,0 0,-1 1,1-1,0 1,0 0,0-1,-2 5,2-3,-1 1,1 0,0 0,0 0,0 0,1 0,0 1,0-1,0 0,1 1,0-1,0 0,0 1,2 8,-2-13,0-1,0 1,0 0,1-1,-1 1,0 0,1-1,-1 1,0-1,1 1,-1-1,0 1,1-1,-1 1,1-1,-1 0,1 1,-1-1,1 1,0-1,-1 0,1 0,-1 1,1-1,0 0,-1 0,1 0,0 0,-1 0,1 1,0-1,-1 0,1-1,-1 1,1 0,0 0,-1 0,1 0,0 0,-1-1,1 1,-1 0,1 0,0-1,-1 1,1-1,0 0,2 0,-1-1,1 1,0-1,-1 0,0 0,1 0,-1-1,3-3,-1-1,-1 0,-1 0,1 0,-1 0,0-1,-1 1,0 0,1-13,-5-64,2 63,1 18,0 1,0 0,-1-1,1 1,0 0,-1 0,0 0,1-1,-1 1,0 0,0 0,0 0,-1 0,1 0,0 0,-1 1,1-1,-1 0,0 1,1-1,-4-1,2 1,1 1,-1 0,0 0,0 1,1-1,-1 0,0 1,0 0,0 0,0 0,0 0,1 0,-1 0,0 1,-3 0,1 0,1 0,0 1,0-1,0 1,0 0,1 0,-1 0,0 0,1 1,-1-1,1 1,0 0,0 0,0 0,0 0,1 1,-1-1,1 1,0 0,0-1,0 1,1 0,-2 6,1 2,0-2,0 1,1 0,0 0,1-1,0 1,1 0,3 18,-4-28,1 0,-1 0,1 0,-1 1,1-1,-1 0,1 0,0 0,0 0,-1 0,1 0,0-1,0 1,0 0,0 0,0-1,0 1,0 0,0-1,0 1,0-1,0 1,1-1,-1 0,2 1,-1-1,1 0,-1-1,1 1,-1 0,1-1,-1 0,1 1,-1-1,1 0,-1 0,4-3,0 1,0-1,-1 0,1-1,-1 0,0 1,0-1,0-1,5-8,-7 8,-1-1,1 1,-1-1,0 0,-1 0,1 0,-1 0,-1-8,1-1,-2-1,-2-22,2 37,1 0,-1 0,0-1,1 1,-1 0,0 0,0 0,-1 0,1 0,0 0,-1 0,1 1,-1-1,1 0,-1 1,0-1,1 1,-1 0,0 0,0-1,0 1,0 0,-1 1,1-1,0 0,0 0,0 1,-1 0,1-1,-3 1,-3-1,-1 1,0 0,0 1,1 0,-1 0,-16 5,21-5,0 0,0 1,0-1,1 1,-1 0,0 0,1 1,-1-1,1 1,0 0,-1 0,2 0,-1 0,0 0,0 1,1-1,0 1,0 0,0-1,0 1,-1 7,0-1,0 1,2 0,-1 0,1 0,1 0,0 0,2 13,-2-23,0 0,0 0,0 0,0 0,1 0,-1 0,0 0,1 0,-1 0,0 0,1 0,-1 0,1 0,0 0,-1 0,1-1,0 1,-1 0,1 0,0-1,0 1,0-1,-1 1,1 0,0-1,0 0,0 1,0-1,1 1,-1-1,0 0,0 0,0 0,0 0,0-1,0 1,-1 0,1 0,0-1,0 1,0-1,-1 1,1 0,0-1,0 1,-1-1,1 0,0 1,-1-1,1 0,-1 1,1-1,-1 0,1 0,-1 1,1-1,-1 0,0 0,0 0,1 1,-1-1,0 0,0-2,2-15,0 1,-2-1,-2-32,1 34,1 14,0 1,-1-1,1 1,0-1,-1 0,1 1,-1-1,0 1,1-1,-1 1,0-1,0 1,0-1,0 1,0 0,0 0,0-1,0 1,-1 0,1 0,0 0,-3-1,1 1,-1-1,1 1,-1 0,1 0,-1 0,1 1,-1 0,1-1,-1 1,-5 1,4-1,0 0,1 1,-1 0,0 0,0 0,1 0,-1 1,1 0,-1 0,1 0,0 1,0-1,0 1,0 0,0 0,-5 6,6-2,0 0,1 0,-1 0,1 0,1 1,0-1,0 0,0 1,1 0,0-1,0 1,1-1,1 9,-2-15,1 1,-1-1,1 0,-1 0,1 1,-1-1,1 0,-1 0,1 0,0 0,0 0,0 0,0 0,-1 0,1 0,0-1,0 1,1 0,-1 0,0-1,0 1,0-1,0 1,1-1,-1 0,0 1,0-1,1 0,-1 0,0 0,0 0,1 0,-1 0,0 0,1 0,-1 0,0-1,0 1,1 0,0-2,1 2,-1-1,1 0,-1 0,1 1,-1-2,0 1,1 0,-1 0,0-1,0 1,0-1,0 0,0 0,0 0,-1 0,1 0,-1 0,1 0,-1 0,2-3,-2-8,1 0,-2-1,0 1,-3-24,3 30,0 7,0-1,0 1,0 0,0-1,0 1,0-1,0 1,0-1,0 1,0-1,-1 1,1 0,0-1,0 1,0-1,-1 1,1 0,0-1,0 1,-1 0,1-1,0 1,-1 0,1-1,0 1,-1 0,1 0,0-1,-1 1,1 0,-1 0,1 0,-1 0,1-1,0 1,-2 0,1 1,-1-1,1 0,-1 1,1-1,-1 1,1 0,-1-1,1 1,-1 0,-1 2,-3 1,1 0,0 1,0 0,-5 7,5-5,1 0,0 1,0-1,1 1,0 0,0 0,1 0,0 0,0 0,1 1,0-1,0 17,1-24,0-1,0 1,0-1,0 1,0-1,0 1,0-1,0 1,0-1,1 0,-1 1,0-1,0 1,0-1,1 1,-1-1,0 1,0-1,1 0,-1 1,0-1,1 0,-1 1,0-1,1 0,-1 1,1-1,-1 0,0 0,1 1,-1-1,1 0,-1 0,1 0,-1 0,1 0,-1 0,1 1,-1-1,1 0,-1 0,0-1,1 1,-1 0,1 0,-1 0,1 0,-1 0,1 0,-1-1,1 1,-1 0,0 0,1-1,0 1,1-1,-1-1,1 1,0 0,-1 0,1-1,-1 1,0-1,1 0,-1 1,0-1,0 0,1-2,0-6,0 0,0-1,-1 0,-1 1,0-1,-2-17,0-9,2 36,0 1,0-1,0 0,0 0,0 0,0 1,0-1,0 0,0 0,0 0,-1 1,1-1,0 0,-1 0,1 1,0-1,-1 0,1 1,-1-1,1 0,-1 1,1-1,-2 0,1 0,0 1,0 0,1 0,-1 0,0 0,0 0,0 0,1 0,-1 0,0 1,0-1,0 0,1 0,-1 1,0-1,0 0,1 1,-2 0,-2 1,0 1,1 0,-1 0,1 0,0 0,0 1,-4 4,3 1,-1 0,1 0,1 1,0-1,0 1,0 0,2-1,-1 1,1 0,0 0,1 0,1 0,-1 0,4 14,-4-24,0 0,0 0,0 1,0-1,0 0,0 0,0 0,0 1,0-1,0 0,0 0,1 0,-1 1,0-1,0 0,0 0,0 0,0 0,1 0,-1 1,0-1,0 0,0 0,0 0,1 0,-1 0,0 0,0 0,0 0,1 0,-1 0,0 0,0 0,0 0,1 0,-1 0,0 0,0 0,1 0,-1 0,11-6,7-12,-15 12,1 1,-1-1,-1 0,1 0,-1 0,0-1,0 1,0 0,-1-1,1-9,-2-4,1 0,-4-21,3 40,0 1,0-1,0 1,0 0,0-1,0 1,0-1,0 1,0-1,0 1,0 0,0-1,0 1,0-1,0 1,-1 0,1-1,0 1,0 0,0-1,-1 1,1 0,0-1,0 1,-1 0,1-1,0 1,-1 0,1 0,-1-1,1 1,0 0,-1 0,1 0,0 0,-1-1,-13 11,-8 23,17-24,2 1,-1 0,1 0,0 1,1-1,1 1,-1-1,2 1,0 17,0-9,13-79,-13-5,0 65,0 0,0 0,0-1,0 1,0 0,0 0,0 0,0 0,0 0,0 0,0-1,0 1,0 0,0 0,0 0,0 0,0 0,-1 0,1 0,0-1,0 1,0 0,0 0,0 0,0 0,0 0,0 0,0 0,-1 0,1 0,0 0,0 0,0 0,0 0,0-1,0 1,-1 0,1 0,0 0,0 0,0 0,0 0,0 0,0 0,-1 0,1 1,0-1,0 0,0 0,0 0,0 0,0 0,-1 0,1 0,-9 8,-7 12,13-13,-1-1,1 1,1 0,-1 0,1 1,0-1,1 0,-1 8,0 8,2 30,1-27,17-43,-9 6,-1 0,-1-1,0-1,5-12,-9 18,-1 0,1 0,-2 0,1 0,-1 0,0 0,-1 0,1 0,-2-13,1 20,0 0,0 0,0-1,0 1,0 0,0-1,0 1,0 0,0-1,0 1,0 0,-1 0,1-1,0 1,0 0,0 0,0-1,0 1,-1 0,1 0,0-1,0 1,0 0,-1 0,1 0,0-1,0 1,-1 0,1 0,0 0,0 0,-1 0,1-1,0 1,0 0,-1 0,1 0,-1 0,-10 8,-7 17,14-8,0 0,2 0,-2 32,2-23,1-16,-1-2,2 0,-1 0,1-1,2 14,-2-20,0 0,0 0,0 0,0 0,1 0,-1 0,0 0,1 0,-1 0,1 0,-1-1,1 1,0 0,-1 0,1 0,0 0,-1-1,1 1,0 0,0-1,0 1,0-1,0 1,-1-1,1 1,0-1,0 1,0-1,0 0,0 0,1 0,-1 1,0-1,0 0,0 0,0 0,0 0,0-1,0 1,0 0,1-1,-1 1,0-1,0 1,0-1,0 0,0 0,0 1,0-1,0 0,0 0,0 0,-1 0,1 0,0 0,-1 0,1 0,-1 0,1 0,-1 0,1-1,-1 1,0 0,0 0,1-3,1-30,-1 27,1 18,-1-9,0 1,-1 0,1-1,0 1,0-1,1 1,-1-1,0 0,1 0,0 1,-1-1,1 0,0 0,0-1,3 4,-3-4,0 0,-1-1,1 1,0 0,-1-1,1 1,0-1,0 1,0-1,0 0,-1 0,1 0,0 0,0 0,0 0,0-1,-1 1,1-1,0 1,0-1,-1 0,1 1,0-1,2-2,-3 2,1 0,-1-1,0 1,1-1,-1 0,0 1,0-1,0 0,0 1,-1-1,1 0,0 0,-1 0,1 0,-1 0,0 0,0 0,1 0,-1 0,0 0,-1 1,1-1,0 0,-1-3,-7 37,8-23,-1-5,0 0,1 0,0 0,0-1,0 1,0 0,0 0,1-1,0 1,0 0,0-1,1 5,-1-8,0 1,0-1,0 1,1-1,-1 1,0-1,0 0,0 0,0 1,0-1,0 0,0 0,1 0,-1 0,0 0,0-1,0 1,0 0,0 0,0-1,1 1,-1-1,0 1,0-1,0 1,0-1,-1 0,1 1,0-1,0 0,1-1,0 1,0-1,0 0,0 0,-1 0,1 0,0 0,-1 0,0 0,1 0,-1-1,0 1,2-5,-2 0,-1 1,1-1,-1 1,0-1,-2-8,2 14,0 0,-1-1,1 1,0 0,-1 0,1-1,-1 1,0 0,1 0,-1 0,0 0,0 0,1 0,-1 0,0 0,0 0,0 0,0 0,0 1,-1-1,1 0,0 1,0-1,0 1,0-1,-1 1,1 0,0-1,-1 1,1 0,-3 0,2 0,-33 2,35-2,-1 0,0 0,1 0,-1 0,0 1,1-1,-1 0,0 0,1 1,-1-1,1 0,-1 1,0-1,1 1,-1-1,1 0,-1 1,1-1,0 1,-1 0,1-1,-1 1,1-1,0 1,-1 0,1-1,0 1,0 0,0-1,0 1,-1 0,1-1,0 1,0 0,0-1,0 1,0 0,1-1,-1 1,0 0,0-1,0 1,1 0,-1-1,0 2,0-2,0 0,1 1,-1-1,0 1,0-1,0 0,0 1,0-1,0 0,0 1,1-1,-1 0,0 1,0-1,1 0,-1 1,0-1,0 0,1 0,-1 1,0-1,1 0,-1 0,0 1,1-1,-1 0,0 0,1 0,-1 0,0 0,1 0,-1 1,1-1,-1 0,0 0,1 0,-1 0,1 0,-1-1,0 1,1 0,-1 0,1 0,-1 0,0 0,1 0,-1-1,0 1,1 0,-1 0,0 0,1-1,-1 1,0 0,0-1,1 1,-1 0,0-1,0 1,1-1,0-1,0 0,1 0,-1 0,0 0,0 0,-1 0,1 0,0 0,0-3,-1 2,0 0,1 1,-1-1,-1 0,1 0,0 1,0-1,-1 1,0-1,1 0,-1 1,0-1,-1 1,1-1,0 1,0 0,-3-3,1 3,1-1,-1 1,0 0,0 1,-1-1,1 0,0 1,-1 0,1-1,0 1,-1 1,-5-2,5 2,1-1,-1 1,1 0,-1 0,0 1,1-1,-1 1,1-1,-1 1,1 0,-1 1,1-1,0 0,0 1,-1 0,1 0,0 0,1 0,-1 0,0 1,1-1,-5 5,4-3,0 1,0-1,0 1,0 0,1-1,-1 1,1 0,1 1,-1-1,1 0,0 0,0 1,0-1,1 7,0 1,-1-7,1 0,1 0,-1 0,1 0,2 11,-2-16,0 1,-1-1,1 0,0 0,-1 1,1-1,0 0,0 0,0 0,0 0,0 0,0 0,0 0,1 0,-1 0,0-1,0 1,1 0,-1-1,0 1,1-1,-1 0,1 1,-1-1,1 0,-1 0,1 0,-1 0,2 0,6 0,0 0,-1-1,1 0,0-1,-1 0,0 0,1-1,10-5,-16 7,0-1,0 0,0 0,0 0,0 0,0-1,-1 1,1-1,-1 1,0-1,0 0,0 0,0 0,0 0,-1-1,1 1,-1 0,0-1,0 1,0 0,0-1,-1 0,1-3,-2-83,-3 112,-1 13,5-33,0 0,0 0,0-1,0 1,0 0,0 0,1 0,-1 0,1-1,-1 1,1 0,0 0,0-1,1 4,-1-4,1 0,-1-1,0 1,0 0,1 0,-1-1,0 1,1-1,-1 1,1-1,-1 1,1-1,-1 0,1 0,-1 0,1 0,-1 0,1 0,-1 0,1-1,-1 1,3-1,-2 0,0 1,0-1,0 1,0-1,-1 0,1 0,0 0,0 0,-1 0,1 0,0-1,-1 1,0 0,1-1,-1 1,2-3,-2 1,0 0,0-1,0 1,0 0,0-1,-1 1,1-1,-1 1,0-1,0 1,-1-1,1 1,-1-4,0 5,1 1,0-1,-1 1,0-1,1 1,-1-1,0 1,0-1,0 1,0 0,0-1,0 1,0 0,0 0,0 0,-1 0,1 0,-1 0,1 0,0 0,-1 0,1 1,-1-1,0 1,1-1,-1 1,-3-1,-7 0,-1 0,0 0,1 2,-1-1,-16 4,26-3,1-1,-1 1,1-1,-1 1,1 0,0 0,-1 0,1 1,0-1,0 0,0 1,0 0,0-1,0 1,1 0,-1 0,0 0,1 0,0 0,-1 0,1 0,0 1,0-1,0 0,0 1,1-1,-1 1,1-1,-1 1,1-1,0 1,0-1,0 4,0 10,0-10,0 0,0-1,0 1,3 11,-3-16,0 0,1 0,-1 0,1 0,-1 0,1 0,-1 0,1 0,0 0,-1 0,1-1,0 1,0 0,0 0,0-1,-1 1,1 0,0-1,0 1,0-1,0 1,0-1,1 0,-1 1,0-1,0 0,0 0,0 0,2 1,4-2,0 1,0-1,-1-1,1 1,0-1,-1 0,1 0,-1-1,0 0,0 0,11-7,5-6,33-30,-42 34,-8 7,0 1,0-1,0 0,-1-1,0 1,6-11,-9 13,0 1,0-1,0 1,0-1,0 1,-1-1,1 0,-1 1,0-1,0 0,0 1,0-1,0 0,0 0,-1 1,1-1,-1 1,0-1,-2-4,3 7,0-1,0 1,0 0,0 0,0 0,0 0,0 0,0 0,0 0,0-1,0 1,0 0,0 0,0 0,0 0,0 0,0 0,-1 0,1 0,0 0,0 0,0-1,0 1,0 0,0 0,0 0,0 0,0 0,-1 0,1 0,0 0,0 0,0 0,0 0,0 0,0 0,0 0,-1 0,1 0,0 0,0 0,0 0,0 0,0 0,0 0,0 0,0 0,-1 0,1 0,0 0,0 1,0-1,0 0,0 0,0 0,0 0,0 0,0 0,0 0,0 0,-1 0,1 0,0 1,-4 11,0 13,4-20,0 1,0 0,0-1,0 1,0-1,1 1,3 9,-4-13,1 0,0 0,0-1,1 1,-1-1,0 1,0-1,1 1,-1-1,1 0,-1 1,1-1,0 0,-1 0,1 0,0 0,0-1,0 1,0 0,-1-1,1 1,0-1,2 0,11 3,0-2,0 0,0 0,0-2,0 0,24-4,-38 5,1 0,-1-1,1 1,-1 0,0-1,1 1,-1-1,0 0,1 1,-1-1,0 0,0 0,0 0,0 0,1 0,-1 0,-1 0,1 0,0 0,0 0,0-1,0 1,-1 0,1 0,-1-1,1 1,-1-1,1 1,-1 0,0-1,0 1,0-1,0 1,0-1,0 1,0-1,0 1,0-1,-1 1,1 0,-1-1,1 1,-1 0,1-1,-1 1,0 0,0 0,0-1,0 0,0 1,0 0,0-1,0 1,0 0,0 0,-1 0,1 0,0 0,0 0,-1 0,1 1,0-1,-1 0,1 1,-1-1,1 1,-1 0,1-1,-1 1,1 0,-1 0,1 0,-1 0,1 0,-1 0,1 0,-1 1,0-1,1 0,0 1,-1-1,1 1,-1 0,1-1,0 1,-1 0,1 0,0 0,0 0,0 0,0 0,0 0,0 1,0-1,0 0,-1 3,-2 1,1 1,0 0,0 0,0 0,1 1,0-1,0 0,1 1,0-1,0 1,0 0,1-1,0 1,2 13,-2-20,0 1,0-1,0 1,0-1,0 1,0-1,0 1,0-1,0 1,0-1,0 1,1-1,-1 1,0-1,0 0,1 1,-1-1,0 1,1-1,-1 0,0 1,1-1,-1 0,0 1,1-1,-1 0,1 0,-1 1,1-1,-1 0,0 0,1 0,-1 0,1 0,-1 0,1 1,-1-1,1 0,-1 0,1 0,-1-1,1 1,-1 0,1 0,-1 0,1 0,-1 0,1 0,-1-1,0 1,1 0,-1 0,1-1,-1 1,1-1,1 0,-1-1,1 0,-1 0,1 1,-1-1,0 0,0 0,0 0,0 0,2-4,-1-9,0 0,-1 0,0 0,-1 0,-2-18,2 32,0 0,0 0,0 1,-1-1,1 0,0 0,0 0,0 1,-1-1,1 0,0 1,-1-1,1 0,0 0,-1 1,1-1,-1 1,1-1,-1 0,1 1,-1-1,0 1,1-1,-1 1,0 0,1-1,-1 1,0 0,1-1,-1 1,0 0,0 0,0 0,1-1,-1 1,0 0,0 0,1 0,-1 0,0 1,0-1,0 0,1 0,-1 0,0 1,0-1,1 0,-1 1,0-1,1 0,-2 1,-1 1,0-1,0 1,0 0,0 0,0 0,1 0,-1 1,1-1,-1 1,-2 4,2 1,0 0,1 0,0 0,1 0,0 0,0 1,1 13,3 29,-3-57,0-20,0 26,0-1,0 1,0-1,0 1,0-1,0 1,0-1,0 1,-1-1,1 1,0-1,0 1,0-1,-1 1,1-1,0 1,0 0,-1-1,1 1,0-1,-1 1,1 0,0-1,-1 1,1 0,-1 0,1-1,0 1,-1 0,1 0,-1-1,1 1,-1 0,1 0,-1 0,1 0,-1 0,0 0,0 0,0 1,0 0,1 0,-1-1,0 1,1 0,-1 0,1 0,-1 0,1 0,-1 0,1 0,-1 0,1 0,0 0,0 0,-1 0,1 0,0 0,0 0,0 0,0 2,3 24,0-34,-1 1,-2 16,0-6,0 1,0-1,0 0,1 1,-1-1,1 0,0 0,0 0,1 1,2 4,-3-8,0 1,1 0,-1-1,1 1,0-1,0 1,-1-1,1 0,0 1,0-1,0 0,0-1,0 1,1 0,-1-1,0 1,0-1,0 1,1-1,-1 0,4 0,3 0,-4 1,-1 0,1-1,-1 0,1 0,-1 0,1-1,-1 1,1-1,-1 0,1 0,4-2,-4-5,-4 8,-1 1,0 0,0 0,1 0,-1 0,0 0,1-1,-1 1,1 0,-1 0,1-1,-1 1,1 0,0-1,-1 1,1 0,1 0,-1 0,0 1,1-1,-1 0,1 0,-1 0,1 0,0 0,-1 0,1 0,0 0,0-1,0 1,0 0,-1-1,1 0,0 0,0 1,0-1,0 0,0 0,3-1,-4 0,0 1,1-1,-1 1,0-1,0 0,1 0,-1 0,0 0,0 0,0 0,0 0,0 0,-1 0,1 0,0-1,0 1,-1 0,1 0,-1-1,1 1,-1 0,0-1,1 1,-1-1,0 1,0-1,0 1,0 0,0-3,0-13,1 11,-1 0,0 0,0 0,-1 0,1 0,-3-7,3 13,0-1,0 1,0 0,0 0,0-1,-1 1,1 0,0-1,0 1,0 0,0 0,-1-1,1 1,0 0,0 0,-1-1,1 1,0 0,0 0,-1 0,1 0,0-1,0 1,-1 0,1 0,0 0,-1 0,1 0,0 0,-1 0,1 0,0 0,-1 0,1 0,0 0,-1 0,1 0,0 0,0 0,-1 0,1 0,0 0,-1 1,1-1,0 0,0 0,-1 0,1 1,0-1,-1 0,1 1,0-1,0 0,0 1,0-1,-1 1,1-1,0 0,0 1,0-1,0 1,0-1,0 0,0 1,0-1,0 0,0 1,0-1,0 1,1-1,-1 0,0 1,0-1,0 0,0 1,1-1,-1 0,0 1,0-1,1 0,-1 1,0-1,1 0,-1 0,0 0,1 1,-1-1,0 0,1 0,-1 0,0 0,1 1,-1-1,1 0,8 4,-1-1,1 0,0 0,13 1,-19-3,0 0,0-1,0 0,0 1,0-1,0-1,0 1,0 0,0-1,0 1,0-1,0 0,0 0,0 0,0 0,5-4,-8 5,1 0,-1-1,1 1,-1 0,1-1,-1 1,0 0,1-1,-1 1,0-1,1 1,-1-1,0 1,1-1,-1 1,0-1,0 1,0-1,1 1,-1-1,0 1,0-1,0 1,0-1,0 1,0-1,0 0,0 1,0-2,-1 2,0-1,1 0,-1 1,0-1,0 0,1 1,-1-1,0 1,0-1,0 1,0 0,0-1,1 1,-1 0,-2-1,-2 0,-1 0,1 0,-1 1,-10 0,12 1,-1 0,1 1,-1-1,1 1,0 0,-1 0,1 1,0-1,0 1,1 0,-1 0,0 0,1 1,-3 3,3-4,3-3,0 0,-1 0,1 0,0 0,0 1,0-1,0 0,0 0,0 0,0 0,0 0,0 0,-1 0,1 0,0 0,0 0,0 0,0 0,0 0,0 0,-1 0,1 0,0 1,0-1,0 0,0 0,0-1,0 1,0 0,-1 0,1 0,0 0,0 0,0 0,0 0,0 0,0 0,-1 0,1 0,0 0,0 0,0 0,0 0,0 0,0-1,0 1,0 0,0 0,0 0,0 0,-1 0,1 0,0 0,0-1,-2-11,2-18,1 26,-1 1,-2-33,2 35,0 0,0 1,0-1,0 1,0-1,0 0,0 1,0-1,-1 1,1-1,0 1,0-1,-1 1,1-1,0 1,-1-1,1 1,0-1,-1 1,1-1,-1 1,1 0,0-1,-1 1,1 0,-1-1,1 1,-1 0,1 0,-1-1,0 1,1 0,-1 0,1 0,-1 0,1 0,-1 0,0 0,1 0,-1 0,1 0,-1 0,0 0,1 0,-1 0,1 1,-1-1,1 0,-1 0,1 1,-1-1,1 0,-1 1,0 0,-1 1,1-1,0 1,0-1,0 1,0 0,1 0,-1-1,0 1,1 0,-1 0,1 0,0-1,-1 1,1 0,0 4,0-2,0 0,0 1,0-1,1 0,0 0,1 7,-2-11,1 1,-1-1,0 1,0-1,0 1,1-1,-1 1,0-1,1 0,-1 1,0-1,1 0,-1 1,1-1,-1 0,0 1,1-1,-1 0,1 0,-1 0,1 1,-1-1,1 0,-1 0,1 0,-1 0,1 0,-1 0,1 0,16-7,-13 5,-1-1,0 1,0-1,0 0,-1 0,1 0,2-4,-3 2,-1-1,1 0,-1 0,-1 0,1 0,-1 0,0 0,0 0,-1 0,0 0,-2-8,-1 34,3-12,1-14,1-32,0 20,0 0,-2 0,-2-23,3 40,0 0,0 1,0-1,-1 0,1 0,0 1,0-1,0 0,0 0,-1 1,1-1,0 0,-1 1,1-1,-1 0,1 1,0-1,-1 1,1-1,-1 0,0 1,1-1,-1 1,1 0,-1-1,0 1,1-1,-1 1,0 0,0 0,1-1,-1 1,0 0,0 0,1 0,-2 0,1 0,0 1,0-1,0 1,0-1,0 1,1 0,-1-1,0 1,0 0,1 0,-1 0,0-1,1 1,-1 0,1 0,-1 0,1 0,-1 0,1 0,0 0,0 0,-1 0,1 0,0 0,0 2,-1 5,0-1,1 1,0 0,0 0,1-1,2 12,-3-19,0 0,0 0,0-1,0 1,0 0,1-1,-1 1,0 0,0 0,0 0,0-1,0 1,0 0,1 0,-1-1,0 1,0 0,0 0,1 0,-1 0,0-1,0 1,1 0,-1 0,0 0,0 0,1 0,-1 0,0 0,0 0,1 0,-1 0,0 0,0 0,1 0,-1 0,0 0,0 0,1 0,-1 0,0 0,1 0,-1 0,0 0,0 0,0 0,1 1,-1-1,0 0,0 0,1 0,-1 0,0 1,0-1,0 0,0 0,1 0,-1 1,0-1,0 0,0 0,0 1,0-1,0 0,0 0,0 1,0-1,7-20,-6 15,-1 0,0 0,0 0,-1 0,1 1,-1-1,0 0,0 0,-3-6,4 10,-1-1,0 0,0 1,0-1,-1 1,1-1,0 1,0 0,-1-1,1 1,-1 0,1 0,-1 0,0 0,1 0,-1 1,0-1,0 0,1 1,-1-1,0 1,0-1,0 1,0 0,0 0,-3 0,3 0,-1 0,0 0,0 0,0 1,0-1,0 1,0-1,1 1,-1 0,0 0,0 0,1 1,-6 2,7-2,0 0,-1-1,1 1,0 0,0 0,0 0,0 0,0 0,0 0,1 0,-1 0,1 1,-1-1,1 0,0 0,0 0,0 1,0 2,4 33,-3-38,-1 0,0 1,0-1,0 0,0 1,0-1,0 0,0 1,0-1,1 0,-1 1,0-1,0 0,1 0,-1 1,0-1,0 0,1 0,-1 1,0-1,0 0,1 0,-1 0,0 1,1-1,-1 0,0 0,1 0,-1 0,1 0,0 0,0-1,0 1,0-1,0 0,0 1,0-1,-1 0,1 0,0 0,0 0,-1 0,1 0,0 0,-1 0,1-1,2-6,-1 0,0 0,0 1,-1-1,0-1,0 1,-1-11,-1-12,0 25,1 9,-1 5,1-6,0 0,-1 1,1-1,0 0,0 1,0-1,1 0,-1 1,0-1,1 0,0 0,1 4,0-7,0-1,0 1,0 0,0-1,0 1,0-1,0 1,0-1,0 0,-1 0,3-2,-1 0,-2 3,6-6,0 0,0 0,0-1,-1 1,0-2,-1 1,7-14,-12 22,0 0,0 0,0 0,0 0,0 0,0 0,0 0,0 0,0 0,0 0,0 0,0 0,-1 0,1 0,0 0,0 0,0 0,0 0,0 0,0 0,0 0,0 0,0 0,0 0,0 0,0 0,0 0,0-1,0 1,-1 0,1 0,0 0,0 0,0 0,0 0,0 0,0 0,0 0,0 0,0 0,0 0,0 0,0 0,0 0,0 0,0-1,0 1,0 0,0 0,0 0,0 0,0 0,0 0,0 0,0 0,0 0,0 0,0 0,0 0,0-1,-9 8,-8 12,13-14,1 1,0 0,1 0,-1 0,1 0,0 0,1 0,-1 1,1-1,1 1,-1-1,1 0,0 1,1-1,-1 1,3 7,-3-14,0 1,1 0,-1-1,0 1,1 0,-1 0,1-1,-1 1,1-1,-1 1,1 0,0-1,-1 1,1-1,0 1,-1-1,1 0,0 1,-1-1,1 0,0 1,0-1,-1 0,1 0,0 0,0 0,0 0,-1 0,1 0,0 0,0 0,0 0,-1 0,1 0,0 0,0-1,-1 1,1 0,0-1,0 1,0-1,1 0,0 0,-1 0,1 0,-1 0,1 0,-1 0,1 0,-1 0,0-1,0 1,0-1,1 1,-1-1,-1 1,1-1,0 1,0-1,0-2,1-21,-1 0,-4-36,2 57,1 1,0 1,-1-1,1 1,-1-1,0 1,1 0,-1 0,0-1,-1 1,1 0,0 0,-1 0,1 0,-1 0,0 0,1 0,-1 1,0-1,0 1,0-1,0 1,0 0,-1 0,1 0,0 0,0 0,-1 0,1 1,-1-1,1 1,-1-1,1 1,0 0,-1 0,1 0,-6 1,5-1,0 1,1-1,-1 1,0-1,0 1,0 0,0 0,1 0,-1 0,0 1,1-1,-1 1,1-1,-1 1,1 0,0 0,0 0,0 0,0 1,0-1,0 0,1 1,-1-1,1 1,0 0,0-1,0 1,0 0,0 0,0 0,0 4,4 20,2-18,-4-10,-1 1,1 0,-1 0,0 0,1 0,-1 0,1-1,-1 1,1 0,-1 0,0 0,1-1,-1 1,0 0,1-1,-1 1,0 0,0-1,1 1,-1 0,0-1,0 1,1-1,-1 1,0-1,0 0,2-2,-1-1,0 1,0-1,0 0,-1 0,1 1,-1-1,0 0,0 0,0 0,-1-6,1 9,-1 0,1-1,0 1,0 0,0-1,-1 1,1-1,-1 1,1 0,-1 0,1-1,-1 1,0 0,0 0,1 0,-1 0,0 0,0 0,0 0,0 0,0 0,-1 0,1 0,0 1,0-1,0 0,-1 1,1-1,0 1,-1 0,1-1,0 1,-3 0,-9 1,-6 0,-32 6,47-6,-1 0,1 0,-1 1,1-1,0 1,0 0,0 1,0-1,0 0,0 1,0 0,-4 5,7-6,-1 0,1 1,0-1,-1 1,1-1,1 1,-1 0,0-1,0 5,1-6,-1 0,1 0,0-1,0 1,0 0,0 0,0 0,0 0,0 0,0 0,0 0,0 0,1 0,-1-1,0 1,1 0,-1 0,0 0,1 0,-1-1,1 1,-1 0,1 0,0-1,-1 1,1 0,0-1,-1 1,1-1,1 1,-1-1,-1 0,1 0,0 0,-1 0,1 0,-1 0,1 0,-1 0,1-1,-1 1,1 0,-1-1,1 1,-1 0,1-1,-1 1,1 0,-1-1,0 1,1-1,-1 1,0 0,1-1,-1 1,0-1,1 1,-1-1,0 0,0 1,0-1,0 1,0-1,1 1,-1-1,0 0,0 1,0-1,0 1,-1-1,1 0,1-31,-2 28,2 3,-1 0,0 0,0 0,0 0,0-1,0 1,0 0,-1 0,1 0,0 0,0 0,-1 0,1 0,-1 0,1 0,-1 0,1 0,-1 0,0 0,1 0,-1 0,0 1,0-1,0 0,0 0,-1 0,1 1,-1 0,1 0,0 0,-1 0,1 1,0-1,-1 0,1 1,0-1,-1 1,1 0,0-1,0 1,0 0,0 0,-1-1,1 1,0 0,0 0,1 0,-1 0,-1 2,0 0,-1 0,1 1,0-1,0 0,0 1,1 0,-1-1,1 1,0 0,0 0,0 0,0 6,0 2,1 1,2 20,2-23,2-15,3-16,-8 16,0-1,0 0,-1 0,0 0,0 0,-2-6,2 11,0 0,-1-1,1 1,0 0,-1 0,0 0,1 0,-1-1,0 1,1 0,-1 0,0 0,0 0,0 1,0-1,0 0,0 0,0 0,0 1,0-1,0 1,0-1,-1 1,1-1,0 1,0-1,-1 1,1 0,0 0,0 0,-1 0,-1 0,-7 0,1 1,-1 0,1 0,-1 1,-14 5,21-6,0 0,0 0,0 1,0-1,1 1,-1-1,0 1,1 0,0 0,-1 0,1 0,0 0,0 0,0 1,0-1,1 1,-1-1,1 1,-1 0,1 0,-2 5,3-8,0 1,0-1,-1 1,1-1,0 1,0-1,0 1,0-1,0 1,0-1,0 1,0-1,0 1,0-1,0 1,0 0,0-1,0 1,1-1,-1 1,0-1,0 0,1 1,-1-1,1 1,9-5,10-20,-17 18,0 0,0-1,-1 1,0-1,0 1,2-14,-4 17,1 0,-1 0,0 0,0-1,0 1,0 0,0 0,-1 0,1 0,-1 0,0 0,0 0,0 0,0 0,-1 0,1 1,-3-5,1 6,1-1,-1 0,0 1,1 0,-1-1,0 1,0 0,0 1,0-1,0 0,0 1,0 0,0-1,0 1,0 1,0-1,-3 1,0-1,0 1,0 0,1 0,-1 1,1 0,-1 0,1 0,-6 3,8-3,1 0,0 0,0 1,-1-1,2 1,-1-1,0 1,0-1,1 1,-1 0,1 0,0 0,0 0,0 0,0 0,1 0,-1 0,1 4,-1 3,1 0,0 0,0 0,3 14,-2-23,0 0,-1 0,1 0,-1 0,1 0,0 0,0 0,0 0,-1 0,1-1,0 1,0 0,0-1,0 1,0 0,1-1,-1 1,0-1,0 0,0 1,0-1,0 0,1 0,-1 0,0 1,0-1,3-1,37-1,-36 2,-4 0,0-1,0 1,0 0,0-1,0 1,0-1,0 0,0 1,0-1,0 0,0 0,0 1,0-1,-1 0,1 0,0 0,-1 0,1 0,-1 0,1 0,-1 0,1 0,-1 0,0 0,1 0,-1 0,0-1,0 1,0 0,0 0,0-1,-2-43,1 39,1 5,0 1,0-1,0 0,0 1,0-1,0 1,0-1,-1 1,1-1,0 1,0 0,0-1,-1 1,1-1,0 1,0-1,-1 1,1 0,0-1,-1 1,1-1,-1 1,1 0,0 0,-1-1,1 1,-1 0,1 0,-1-1,1 1,-1 0,1 0,-1 0,1 0,-1 0,1 0,-2 0,2 0,-1 0,0 0,1 1,-1-1,0 0,1 0,-1 1,0-1,1 1,-1-1,1 1,-1-1,0 1,1-1,0 1,-1-1,1 1,-1 0,1-1,0 1,-1-1,1 1,0 0,-1 0,1 1,-1 2,1 0,-1 1,1-1,0 0,0 1,0-1,2 7,-2-10,0 0,1 0,-1 0,0 0,0 0,1-1,-1 1,0 0,1 0,-1 0,1-1,-1 1,1 0,-1 0,1-1,0 1,-1-1,1 1,0 0,-1-1,1 0,0 1,0-1,0 1,-1-1,1 0,0 1,0-1,0 0,0 0,0 0,-1 0,1 0,0 0,0 0,0 0,0 0,0 0,0 0,-1 0,1-1,0 1,1-1,-1 1,-1 0,1-1,-1 1,1 0,-1 0,1-1,-1 1,1 0,-1-1,0 1,1 0,-1-1,0 1,1 0,-1-1,0 1,1-1,-1 1,0-1,0 1,0-1,1 1,-1-1,0 1,0-1,0 1,0-1,0 1,0-1,0 1,0-1,0 1,0-1,0 1,0-1,0 1,-1-1,1 1,0-1,0 1,0-1,-1 0,0 0,1 0,-1 0,0 0,1 0,-1 0,0 0,0 1,0-1,0 0,0 0,0 0,0 1,0-1,0 1,0-1,-1 1,0-1,-1 0,-1 1,1 0,0-1,0 1,0 0,0 1,0-1,-1 1,1-1,0 1,0 0,0 0,0 0,1 0,-1 1,0-1,0 1,1 0,-1 0,1 0,-1 0,1 0,0 0,0 1,0-1,0 1,0-1,1 1,-1 0,1 0,0 0,0-1,0 1,0 0,0 1,0-1,1 0,0 0,0 0,-1 0,2 6,1-6,1-13,0-13,-3 20,0-2,0-1,0 1,-1 0,1 0,-3-7,3 12,0-1,0 0,-1 1,1-1,0 0,-1 1,1-1,-1 1,1-1,0 1,-1-1,1 1,-1-1,1 1,-1-1,0 1,1 0,-1-1,1 1,-1 0,0-1,1 1,-1 0,0 0,1 0,-1-1,0 1,1 0,-1 0,0 0,0 0,1 0,-1 1,0-1,1 0,-1 0,0 0,1 0,-1 1,0-1,1 0,-1 1,1-1,-1 1,1-1,-1 0,0 1,1-1,-1 2,-2 0,1 0,0 0,-1 1,1-1,0 1,0-1,0 1,1 0,-1 0,1 0,-1 0,1 0,0 0,0 0,0 4,0-3,0 1,0 0,1 0,-1 0,1 0,1 0,-1 0,1 0,1 7,-1-11,0 0,-1 0,1 0,0 0,0-1,-1 1,1 0,0-1,0 1,0 0,0-1,0 1,0-1,0 1,0-1,0 0,0 1,0-1,1 0,-1 0,0 0,0 0,0 0,0 0,0 0,0 0,1 0,-1 0,2-2,33-7,-35 9,1-1,0 0,0 0,0 0,0 1,1-1,-1 1,0-1,0 1,1 0,-1 0,0 0,1 0,3 1,-5 0,0 0,0 0,0 0,0 0,-1 0,1 0,0 0,0 0,-1 0,1 0,-1 0,1 0,-1 0,1 1,-1-1,0 0,1 0,-1 1,0-1,0 0,0 0,0 1,0-1,0 0,0 0,-1 2,-1 21,1-14,0-1,1 1,0 0,2 12,-2-22,0 1,0-1,0 0,0 1,0-1,0 1,0-1,0 1,1-1,-1 1,0-1,0 0,0 1,1-1,-1 1,0-1,1 0,-1 1,0-1,1 0,-1 1,0-1,1 0,-1 0,1 1,-1-1,0 0,1 0,-1 0,1 0,-1 1,1-1,-1 0,1 0,-1 0,1 0,-1 0,0 0,1 0,-1 0,1 0,-1-1,1 1,-1 0,1 0,-1 0,1 0,-1-1,0 1,1 0,-1-1,0 1,0 0,0 0,1 0,-1 0,0 0,0 0,0 0,0-1,0 1,0 0,0 0,0 0,1 0,-1 0,0 0,0 0,0 0,0 0,0 0,0 0,1 0,-1 0,0 0,0 0,0 0,0 0,0 0,1 0,-1 0,0 0,0 0,0 0,0 0,0 0,0 0,1 0,-1 0,0 0,0 0,0 0,0 1,0-1,0 0,0 0,1 0,-1 0,0 0,0 0,0 0,0 1,0-1,0 0,0 0,0 0,0 0,0 0,0 0,0 1,0-1,0 0,0 0,0 0,0 0,0 0,0 1,-3 56,2-48,1-17,1-12,0 15,0 0,-1-1,1 1,-2 0,1-1,0 1,-1 0,0 0,0-1,-3-4,4 9,0 1,-1-1,1 0,-1 1,1-1,-1 0,1 1,-1-1,0 1,1-1,-1 1,0-1,1 1,-1-1,0 1,0 0,1-1,-1 1,0 0,0 0,0 0,1-1,-1 1,0 0,0 0,0 0,0 0,1 1,-1-1,0 0,0 0,0 0,0 1,1-1,-1 0,0 1,0-1,1 0,-1 1,0-1,1 1,-1-1,1 1,-2 1,0-1,1 1,-1 0,1 0,-1 0,1 0,-1 0,1 0,0 0,0 1,0-1,0 0,1 1,-2 4,2-7,0 9,-1 0,1 0,1 1,2 12,-3-21,1 1,-1 0,0 0,1-1,0 1,-1 0,1-1,0 1,0 0,0-1,0 1,0-1,1 0,-1 1,0-1,0 0,1 0,-1 0,1 0,-1 0,1 0,0 0,-1 0,1 0,0-1,0 1,-1-1,1 0,2 1,33 1,62-5,-97 3,0 0,0-1,0 1,0-1,0 1,-1-1,1 0,0 1,0-1,-1 0,1 0,-1 0,1-1,-1 1,1 0,-1 0,1-1,-1 1,0-1,0 1,0-1,0 0,0 1,0-1,0 0,-1 0,1 1,-1-1,1 0,-1 0,0 0,0 0,1 0,-1 0,-1 0,1 0,0 0,0 1,-1-1,1 0,-1 0,1 0,-1 0,0 1,0-1,0 0,0 1,0-1,0 1,-3-4,1 3,0 1,0-1,0 0,0 1,0 0,-1 0,1 0,0 0,-1 0,1 1,-1-1,1 1,-1 0,-4 0,2 0,1 1,0-1,0 1,-1 0,1 0,0 1,0-1,-9 5,13-5,-1 0,1 1,0-1,-1 0,1 0,0 1,0-1,0 0,0 1,1-1,-1 1,0 0,0-1,1 1,-1 0,1-1,0 1,-1 0,1 2,2 34,-1-30,-1-8,0 1,0 0,0-1,0 1,0-1,1 1,-1-1,0 1,0-1,0 1,0-1,1 1,-1-1,0 1,1-1,-1 0,0 1,1-1,-1 1,0-1,1 0,-1 1,1-1,-1 0,1 1,-1-1,0 0,1 0,-1 0,1 1,-1-1,1 0,0 0,-1 0,1 0,-1 0,1 0,-1 0,1 0,-1 0,1 0,-1 0,1 0,-1-1,1 1,-1 0,1 0,-1 0,1-1,-1 1,1 0,-1-1,1 1,0-1,1 0,1-1,-1 0,0 0,0 0,1 0,-1 0,0 0,3-5,-3 3,-1 0,1 0,-1-1,0 1,0 0,0-1,0 1,-1-1,0 0,0 1,0-1,0 1,-1-1,-1-6,2 11,0 0,-1 0,1-1,0 1,0 0,-1 0,1 0,0-1,-1 1,1 0,0 0,0 0,-1 0,1 0,0 0,-1 0,1-1,0 1,-1 0,1 0,-1 0,1 0,0 1,-1-1,1 0,0 0,-1 0,1 0,0 0,0 0,-1 0,1 1,0-1,-1 0,1 0,0 0,0 1,-1-1,1 0,0 0,0 1,-1-1,1 0,0 0,0 1,0-1,0 0,-1 1,-8 15,4 21,4-34,1-1,0 1,0 0,0-1,1 1,-1-1,1 1,-1-1,1 1,0-1,0 1,2 2,-1-4,0 0,1 1,-1-1,1 0,-1 0,1-1,-1 1,1 0,0-1,-1 0,1 0,0 1,-1-2,1 1,3-1,3 1,11 0,1-1,28-5,-39 4,-1 0,0 0,0-1,0 0,0-1,-1 0,14-8,-21 11,1 0,-1-1,0 1,0 0,0-1,0 1,0 0,0-1,0 1,0-1,0 1,-1-1,1 0,0 1,-1-1,0 0,1 0,-1 1,0-1,0 0,0 1,0-1,0 0,-1-2,1 3,0 0,-1 0,1 0,0 0,-1 0,1 1,-1-1,1 0,-1 0,1 0,-1 1,0-1,1 0,-1 1,0-1,0 0,1 1,-1-1,0 1,0-1,0 1,0 0,0-1,0 1,0 0,0-1,0 1,0 0,0 0,1 0,-1 0,0 0,0 0,0 0,0 1,0-1,0 0,0 0,0 1,0-1,0 0,-1 2,-1-1,-1 0,1 1,0-1,0 1,0 0,0 0,0 0,1 0,-1 1,1-1,-1 1,1 0,0-1,0 1,0 0,0 0,1 0,-3 5,3-1,-1 0,1 0,0 1,0-1,1 0,0 0,0 1,2 6,-2-14,0 1,0-1,0 1,0-1,0 1,0-1,1 1,-1-1,0 0,0 1,0-1,1 1,-1-1,0 0,1 1,-1-1,0 0,1 1,-1-1,0 0,1 0,-1 1,0-1,1 0,-1 0,1 1,-1-1,1 0,17-1,18-14,-33 14,1-1,7-3,0-1,-1 1,18-14,-27 18,1 0,-1 0,0-1,1 1,-1 0,0-1,0 1,0 0,0-1,-1 0,1 1,0-1,0 1,0-4,-1 4,0 0,0-1,-1 1,1 0,0 0,-1 0,1 0,0 0,-1 0,1-1,-1 1,0 0,1 0,-1 0,0 1,1-1,-1 0,0 0,0 0,0 1,0-1,0 0,0 1,-2-2,-2 0,0 0,0 0,0 1,0 0,-1 0,1 0,0 0,-1 1,1 0,-1 0,1 1,0-1,-1 1,1 0,0 1,-1-1,1 1,0 0,0 0,1 1,-1-1,0 1,-4 4,6-3,0-1,0 1,1 0,-1 1,1-1,0 0,-2 7,4-9,-1-1,1 1,-1 0,1-1,0 1,0 0,0-1,0 1,0 0,0-1,1 3,-1-4,0 1,1-1,-1 1,0 0,0-1,1 1,-1-1,1 1,-1-1,1 1,-1-1,1 1,-1-1,1 0,-1 1,1-1,-1 0,1 1,-1-1,1 0,0 0,-1 0,1 1,0-1,-1 0,1 0,0 0,0 0,0 0,0 0,0 0,0 0,0 0,0 0,0 0,0 0,0-1,0 1,0 0,0-1,0 1,0 0,0-1,0 1,0-1,0 0,-1 1,1-1,0 0,0 1,-1-1,1 0,0 0,-1 0,1 1,-1-1,1-2,1-1,-1 0,0-1,0 1,-1 0,1-8,-1 10,0-1,1 0,-1 0,0 0,1 0,0 0,0 1,0-1,2-4,-3 7,0-1,0 1,1 0,-1 0,0 0,1-1,-1 1,0 0,0 0,1 0,-1 0,0 0,1 0,-1 0,0 0,1 0,-1 0,0 0,1 0,-1 0,0 0,1 0,-1 0,0 0,1 0,-1 0,0 0,1 0,-1 0,0 1,1-1,-1 0,0 0,1 1,13 10,-3-1,-3-8,1 0,-1 0,0-1,1-1,-1 1,0-1,1 0,-1-1,14-3,-21 4,0 0,-1 0,1-1,0 1,0-1,0 1,0-1,-1 1,1-1,0 1,0-1,-1 1,1-1,0 0,-1 0,1 1,-1-1,1 0,-1 0,1 0,-1 1,0-1,1 0,-1 0,0 0,0-2,0-24,-1 24,2 7,2 22,0-22,2-18,1-2,-5 14,0 0,0-1,0 1,0 0,0-1,-1 1,1 0,-1-1,1 1,-1-1,0 1,0-1,-1-3,1 6,0 0,0 0,0 0,0 0,0 0,0 0,0 0,0 0,0 0,0 0,0 0,0 0,0 0,0-1,0 1,0 0,0 0,0 0,0 0,-1 0,1 0,0 0,0 0,0 0,0 0,0 0,0 0,0 0,0 0,0 0,0 0,0 0,0 0,-1 0,1 0,0 0,0 0,0 0,0 0,0 0,0 0,0 0,0 0,0 0,0 0,0 0,0 0,0 0,0 0,0 1,-1-1,1 0,0 0,0 0,0 0,0 0,0 0,0 0,0 0,0 0,0 0,0 0,0 0,0 0,0 0,0 1,-4 7,-1 11,4-11,1 0,0-1,2 15,-2-21,0 0,1 0,-1 1,0-1,1 0,-1 0,1 0,-1 0,1 0,0 1,-1-1,1 0,0 0,1 1,-1-2,-1 0,1 0,0 1,-1-1,1 0,0 0,-1 0,1 0,0 1,-1-1,1 0,0 0,0-1,-1 1,1 0,0 0,-1 0,1 0,0-1,-1 1,1 0,0-1,-1 1,1 0,0-1,-1 1,1-1,1 0,-1 0,0 0,0 0,0 0,-1 0,1 0,0 0,0 0,0-1,-1 1,1 0,-1 0,1 0,-1-1,1 1,-1 0,0-1,0 1,1-2,-4-31,2 31,1 0,-1 0,1-1,0 1,-1 0,2-1,-1 1,0-1,1 1,-1 0,2-4,2 4,0 9,1 14,-4-16,-1-4,0 0,0 1,0-1,0 0,0 0,0 0,0 1,0-1,0 0,0 0,0 0,0 1,0-1,0 0,1 0,-1 0,0 0,0 0,0 1,0-1,0 0,1 0,-1 0,0 0,0 0,0 0,0 1,1-1,-1 0,0 0,0 0,0 0,1 0,-1 0,0 0,0 0,0 0,1 0,-1 0,0 0,0 0,0 0,1 0,-1 0,0 0,0 0,1-1,6-9,3-18,-9-25,1 73,3-11,-5-9,0 0,1 0,-1 0,0 0,1 0,-1 0,0-1,1 1,-1 0,0 0,1 0,-1 0,0-1,1 1,-1 0,0 0,0 0,1-1,-1 1,0 0,0-1,1 1,-1 0,0 0,0-1,0 1,0 0,0-1,1 1,-1-1,1-1,0 0,0 0,0 0,0 0,-1 0,1-1,0 1,-1 0,0 0,1-1,-1 1,0 0,0-1,-1 1,1 0,0-1,-1 1,1 0,-2-4,1 5,0 0,1 0,-1 0,0 0,0 0,0 0,0 0,0 1,0-1,0 0,0 1,0-1,0 1,-1-1,1 1,0-1,0 1,0 0,-1-1,1 1,0 0,0 0,-1 0,1 0,0 0,-1 0,1 1,0-1,0 0,0 1,-1-1,1 0,0 1,0 0,-2 0,-1 1,0 0,0 0,0 1,0-1,0 1,1 0,-1 0,1 0,0 0,0 1,0-1,0 1,1 0,0 0,-1 0,1 0,-1 5,6-23,0 0,-1-1,-1 1,0 0,-1 0,0-1,-5-26,5 40,-1-1,1 1,-1-1,0 1,0-1,1 1,-1-1,0 1,0 0,0-1,-1 1,1 0,0 0,0 0,-1 0,1 0,0 0,-1 0,-2-1,0 1,1 0,-1 0,1 1,-1-1,1 1,-1 0,1 0,-1 0,-3 1,-2 0,0 1,0 0,1 1,-1 0,1 0,-15 8,21-9,0 0,0 0,0-1,1 2,-1-1,0 0,1 0,0 0,-1 1,1-1,0 1,0-1,0 1,1-1,-1 1,1-1,-1 1,1 0,0-1,0 1,0 0,0-1,1 1,-1 0,1-1,-1 1,2 2,-1-4,0 0,-1 0,1 0,0 0,0 0,0 0,0 0,0 0,0 0,1-1,-1 1,0-1,0 1,0-1,1 1,-1-1,0 1,0-1,1 0,-1 0,0 0,1 0,-1 0,0 0,1 0,-1 0,0 0,3-1,1 0,1 0,-1-1,0 0,1 1,6-5,-9 4,-1 1,0-1,1 0,-1 0,0 0,0 0,0 0,0 0,-1 0,1-1,-1 1,1-1,-1 1,0-1,0 0,0 0,0 1,-1-1,1 0,0-5,-1 6,0 0,0 1,0-1,0 0,-1 0,1 0,-1 1,1-1,-1 0,0 1,1-1,-1 0,0 1,0-1,0 1,0-1,0 1,-1 0,1-1,0 1,-1 0,1 0,0 0,-1 0,0 0,1 0,-1 0,1 1,-1-1,0 0,0 1,1 0,-4-1,-33-3,1 2,-57 4,20 1,71-3,-1-1,0 1,0 0,0 1,0-1,0 1,0 0,-7 2,11-3,-1 0,1 1,-1-1,1 0,-1 1,0-1,1 1,-1-1,1 1,0-1,-1 1,1 0,-1-1,1 1,0-1,0 1,-1 0,1-1,0 2,-1 0,1 0,0 0,0-1,1 1,-1 0,0 0,1-1,-1 1,1 0,1 3,-2-4,1 0,0 0,0 0,0 1,1-1,-1 0,0 0,0 0,0-1,1 1,-1 0,0 0,1-1,-1 1,1-1,-1 1,1-1,-1 0,1 1,-1-1,1 0,1 0,41-1,-34 0,-4 1,1 0,-1-1,0 0,0 0,0-1,0 0,0 0,8-4,-12 5,0 0,0 0,-1 0,1-1,0 1,-1-1,1 1,-1-1,1 1,-1-1,0 0,0 0,0 0,0 0,0 0,0 0,0 0,-1 0,1 0,-1 0,0 0,1-1,-1 1,0 0,0 0,-1-4,1 4,0 1,-1 0,1-1,-1 1,1-1,-1 1,1 0,-1 0,0-1,0 1,0 0,0 0,0 0,0 0,0 0,0 0,0 0,0 0,0 0,-1 1,1-1,0 0,-1 1,1-1,0 1,-1-1,1 1,0 0,-1 0,-1-1,-8 1,1-1,-1 1,-14 2,2 0,20-3,0 1,-1 0,1 0,0 1,0-1,-1 1,1-1,0 1,0 0,0 0,-3 2,5-2,0 1,0-1,0 0,0 0,0 1,0-1,0 1,1-1,-1 1,1-1,-1 1,1-1,-1 1,1 0,0-1,0 1,0 0,0-1,0 1,0-1,1 1,-1 0,1 2,-1-3,1 0,-1 0,0 0,0 0,1 0,-1-1,1 1,-1 0,1 0,-1 0,1-1,0 1,-1 0,1 0,0-1,0 1,-1-1,1 1,0-1,0 1,1 0,25 5,-21-6,1 0,-1 0,1-1,-1 0,0 0,8-2,-13 2,0 1,0-1,1 0,-1 1,0-1,0 0,0 1,-1-1,1 0,0 0,0 0,0 0,-1 0,1 0,0 0,-1 0,1 0,-1 0,1-1,-1 1,0 0,1 0,-1 0,0-1,0 1,0 0,0 0,0 0,0-1,0 1,-1-1,1 0,0 1,-1-1,1 1,-1-1,1 1,-1-1,1 1,-1 0,0-1,0 1,0 0,0 0,0 0,0 0,0 0,0 0,0 0,0 0,-1 0,1 0,0 0,-1 1,1-1,-3 0,-19-2,0 1,0 2,-37 2,32 0,12 1,14-2,-1-1,0 1,0 0,1-1,-1 0,0 0,0 0,1 0,-1 0,0 0,0 0,-4-2,34-9,-21 9,0 0,1 0,-1 0,0 1,1 0,-1 0,0 1,1 0,-1 0,1 0,-1 1,1 0,-1 0,7 3,-1-2,0 1,0-2,-1 0,1 0,0-1,18-2,9 0,5 2,-38 0,-28 0,-215 0,695 0,-456 0,1 0,-1 0,0 0,0 0,1 1,-1-1,0 1,0-1,0 1,0 0,0 0,0 0,0 0,0 0,0 0,0 1,0-1,-1 0,1 1,0 0,-1-1,0 1,1 0,-1 0,0 0,0 0,2 4,-1 2,1 1,-2-1,1 1,-1-1,-1 16,1-21,12 67,-7-4,1-42,-6-21,0 1,0-1,0 1,0-1,0 1,-1 4,1 11,0-11,-1-1,0 1,0-1,-1 1,-1 8,1-15,0 0,1 0,-1 0,0 0,0 0,1 0,-1 0,0 0,0-1,0 1,0 0,0-1,0 1,0-1,0 1,0-1,0 1,-1-1,1 0,0 1,0-1,0 0,-1 0,-1 0,-35 0,26-1,-158 0,320 1,-482 0,326 1,-1 0,1 0,0 0,-8 3,-8 2,81-7,109 2,-167-2,0 1,-1 0,1 0,0 0,-1 0,1 0,0 0,-1 1,1-1,0 0,-1 0,1 0,0 1,-1-1,1 0,-1 1,1-1,0 0,-1 1,1-1,-1 1,1-1,-1 1,0-1,1 1,-1-1,1 1,-1-1,1 2,-2-2,1 1,0 0,0-1,-1 1,1-1,-1 1,1-1,0 1,-1-1,1 1,-1-1,1 1,-1-1,1 0,-1 1,1-1,-1 0,0 1,1-1,-1 0,1 0,-1 0,0 1,1-1,-1 0,0 0,1 0,-1 0,0 0,0 0,-209 2,110-4,82 3,13 0,0-1,0 0,0 0,0 0,0 0,-10-3,15 3,0 0,0 0,0 0,0 0,-1 0,1 0,0 0,0 0,0 0,0 0,0 0,0 0,-1 0,1 0,0 0,0 0,0 0,0 0,0-1,0 1,0 0,-1 0,1 0,0 0,0 0,0 0,0 0,0 0,0 0,0-1,0 1,0 0,0 0,0 0,0 0,0 0,0 0,-1-1,1 1,0 0,0 0,0 0,0 0,0 0,1 0,-1-1,0 1,0 0,0 0,0 0,0 0,0 0,0 0,0-1,0 1,10-4,12 1,193 3,-137 15,-81-16,0-1,0 0,0 1,1-1,-1-1,0 1,-3-4,-3-2,-17-9,-25-21,47 35,0-1,0 0,0 1,1-1,0-1,0 1,0 0,0-1,-2-6,3 2,1-1,0 0,0 0,1-12,2-4,-2 21,1 9,0 4,0-1,0 1,1 0,0-1,1 1,-1-1,1 0,1 0,-1 0,1 0,1 0,-1-1,1 0,9 10,-11-15,0 0,0 1,0-1,0 0,0 0,0-1,0 1,0-1,0 1,4-1,-6 0,0 0,0 1,0-1,0 0,0 0,0 0,0 0,1-1,-1 1,0 0,0 0,0 0,0-1,0 1,0-1,0 1,0-1,-1 1,1-1,0 1,0-1,0 0,0 0,-1 1,1-1,0 0,-1 0,1 0,-1 0,1 0,0-1,-1 1,0 1,0-1,0 1,0-1,0 1,0-1,0 1,0-1,0 1,-1-1,1 1,0 0,0-1,0 1,-1-1,1 1,0 0,0-1,-1 1,1-1,0 1,-1 0,1 0,0-1,-1 1,1 0,-1 0,1-1,-1 1,-18-3,-18 9,26-4,0 1,1 0,0 0,0 1,0 1,0 0,0 0,-10 8,19-12,0-1,1 1,-1-1,1 1,-1-1,0 1,1 0,-1-1,1 1,0-1,-1 1,1 0,-1 0,1-1,0 1,0 0,-1 0,1-1,0 1,0 0,0 0,0 0,0-1,0 1,0 0,0 0,0 0,1 0,-1-1,1 1,-1-1,1 0,-1 0,1 1,0-1,-1 0,1 0,0 0,-1 0,1 0,-1 1,1-1,0 0,-1-1,1 1,0 0,-1 0,1 0,0 0,-1 0,1-1,-1 1,1 0,-1 0,1-1,0 1,-1 0,1-1,-1 1,1-1,0 0,7-4,1-1,-1 0,0-1,-1 0,12-13,-16 17,-1 0,1-1,-1 0,0 0,0 1,-1-1,1 0,-1 0,0 0,0-1,0 1,-1 0,1 0,-1 0,0-1,-1-5,1 30,0-14,0-1,0 1,0 0,1-1,-1 1,3 5,-3-10,1 0,-1 1,1-1,-1 0,1 0,0 0,0 0,-1 0,1 0,0 0,0 0,0 0,0 0,0 0,0-1,0 1,1 0,-1-1,0 1,0-1,0 1,1-1,-1 0,0 1,1-1,-1 0,0 0,0 0,1 0,-1 0,3-1,-3 1,0-1,0 1,0-1,0 1,0-1,0 0,0 1,0-1,0 0,0 0,-1 0,1 0,0 0,0 0,-1 0,1 0,-1 0,1 0,-1 0,1 0,-1 0,0 0,1 0,-1-1,0 1,0 0,0-1,2-37,-2 37,1 0,-1 0,0-1,0 1,0-1,-1 1,1-1,0 1,-1 0,0-1,1 1,-1 0,0 0,0 0,-1-1,-1-2,1 4,1 0,-1 0,0 0,0 1,1-1,-1 0,0 1,0-1,0 1,0 0,0-1,0 1,0 0,0 0,0 0,0 1,0-1,0 0,-3 2,-11 1,-1 1,2 0,-1 2,0 0,1 0,0 2,-17 10,32-18,0 0,0 1,0-1,0 0,0 0,0 0,0 0,-1 0,1 0,0 0,0 0,0 1,0-1,0 0,-1 0,1 0,0 0,0 0,0 0,0 0,-1 0,1 0,0 0,0 0,0 0,0 0,-1 0,1 0,0 0,0 0,0 0,0-1,0 1,-1 0,1 0,0 0,0 0,0 0,0 0,0 0,0 0,-1-1,1 1,0 0,0 0,0 0,0 0,0-1,-1-11,5-18,-4 28,7-32,-4 20,0 0,-1-1,0-21,-2 33,0 1,0-1,0 1,0-1,0 1,1-1,-1 1,1-1,-1 1,1-1,0 1,0 0,0-1,0 1,1 0,-1 0,1 0,-1 0,1 0,0 0,-1 0,1 1,0-1,0 0,0 1,1 0,-1-1,0 1,0 0,1 0,-1 0,1 1,-1-1,5 0,95-22,-100 22,0 0,0 0,0 0,0 0,0-1,0 1,0-1,-1 1,1-1,0 0,-1 0,3-3,-4 4,1 1,-1-1,0 1,1 0,-1-1,0 1,0-1,0 1,1-1,-1 1,0-1,0 1,0-1,0 0,0 1,0-1,0 1,0-1,0 1,0-1,0 1,0-1,0 1,-1-1,1 1,0-1,0 1,0-1,-1 1,1-1,0 1,-1-1,1 1,0 0,-1-1,1 1,-1 0,1-1,-1 1,1 0,0-1,-1 1,1 0,-1 0,1 0,-1 0,1-1,-1 1,0 0,1 0,-1 0,1 0,-1 0,1 0,-1 0,1 0,-1 0,0 1,-200-1,157 1,489-1,-779 0,324 1,0 0,1 1,-18 6,17-5,8-2,-1 0,1 0,0 0,-1 0,1 1,0-1,0 1,0 0,0 0,0 0,1 0,-1 0,0 0,1 0,0 0,-1 0,1 1,0-1,0 1,0-1,1 1,-1-1,1 1,-1 3,-1 10,1-1,1 1,1 16,0-6,-1-4,-1-7,1-1,0 0,2 0,-1 0,1 0,9 26,-10-34,1 1,-1-1,0 1,0 0,-1-1,0 1,-1 8,1 0,0-232,-1 285,2 71,1-132,-1-10,0-13,-5-9,-3-40,7 55,1 0,-1-1,2 1,-1 0,1 0,6-17,-6 23,-1 0,1 0,1 0,-1 0,4-5,-5 8,-1 1,0-1,1 1,-1 0,0-1,1 1,-1 0,1-1,-1 1,0 0,1 0,-1-1,1 1,-1 0,1 0,-1 0,1 0,-1-1,1 1,-1 0,1 0,-1 0,1 0,0 1,0-1,0 1,-1-1,1 1,0 0,-1-1,1 1,-1 0,1-1,0 1,-1 0,0-1,1 1,-1 0,1 0,-1 0,0 0,0-1,1 2,0 5,1 0,-1 1,-1-1,1 0,-2 13,0-13,1 1,0-1,1 1,-1-1,4 11,25 61,-27-73,-1-3,0 0,1-1,-1 1,1 0,-1 0,1-1,0 1,2 2,-3-4,1 0,0 0,0 0,-1-1,1 1,0 0,0-1,0 1,0-1,0 0,0 1,-1-1,1 0,0 0,3-1,29-1,45-8,-56 7,32 1,-10 0,13-6,-40 5,0 1,0 0,34 2,-52 0,1 0,0 0,-1 0,1 0,0 0,-1 0,1 1,0-1,-1 0,1 0,0 1,-1-1,1 0,-1 1,1-1,-1 0,1 1,-1-1,1 1,-1-1,1 1,-1-1,1 1,-1-1,0 1,1-1,-1 1,0 0,1-1,-1 1,0 0,0-1,0 2,0-2,0 1,0 0,0-1,-1 1,1 0,0-1,-1 1,1 0,0-1,-1 1,1-1,-1 1,1-1,-1 1,1-1,-1 1,1-1,-1 1,0-1,1 0,-1 1,1-1,-1 0,0 0,1 1,-1-1,0 0,0 0,1 0,-1 0,0 0,0 0,-27 1,21-1,-1 0,0 0,1 1,-1 0,-13 4,20-5,1 0,-1 0,0 1,1-1,-1 0,1 0,-1 1,0-1,1 1,-1-1,1 0,-1 1,1-1,-1 1,1-1,-1 1,1 0,2 7,0-6,-1-1,0 0,1 0,-1-1,1 1,-1 0,1 0,0-1,-1 1,1-1,-1 0,4 1,15 0,-10-1,0 1,0 0,19 5,-29-6,1 0,0 0,0 0,-1 0,1 0,0-1,0 1,-1 0,1 0,0 0,-1-1,1 1,0 0,-1-1,1 1,0 0,-1-1,1 1,-1-1,1 1,-1-1,1 1,-1-1,1 0,-1 1,0-1,1 1,-1-1,0 0,1 1,-1-1,0 0,0 0,0 1,1-1,-1 0,0 0,0 1,0-1,-1-1,3-36,-2 34,0-36,0 25,1-1,-2 1,0-1,-1 1,-1-1,-7-24,4 20,2 1,-1-1,2 0,1 0,0-28,-1-4,2 51,1 0,0 1,-1-1,1 0,-1 0,1 0,-1 1,1-1,-1 0,1 1,-1-1,0 1,1-1,-1 1,0-1,0 1,1-1,-1 1,0-1,0 1,0 0,0 0,0-1,1 1,-1 0,0 0,0 0,0 0,0 0,0 0,0 0,0 0,-1 1,-36 5,34-5,-57 6,46-6,0 1,-20 3,5 1,0-2,0-2,0 0,-37-4,9 1,28-5,27 5,0 0,0 0,0 0,0 1,0-1,0 1,0 0,-5 0,7 0,-1 1,1-1,-1 1,1 0,0-1,0 1,-1 0,1 0,0 0,0 0,0 0,0 0,0 0,0 0,0 0,0 0,0 1,1-1,-1 0,0 1,1-1,-1 0,1 3,-3 6,0 0,1 0,-1 14,-2 12,2-11,1-1,1 1,3 40,-1-7,-1-57,0 0,0 0,0 1,0-1,0 0,0 0,0 0,0 1,1-1,-1 0,0 0,1 0,-1 1,1-1,-1 0,1 0,-1 0,1 0,0 0,0 0,0 0,-1 0,3 0,-1 0,1 0,0 0,0-1,-1 1,1-1,0 0,0 0,0 0,3 0,17-3,-1-1,0-1,0 0,0-2,34-15,-56 22,1 0,-1 0,0 0,1 0,-1 0,0-1,0 1,1 0,-1 0,0 0,0 0,1 0,-1 0,0-1,0 1,1 0,-1 0,0 0,0 0,0-1,1 1,-1 0,0 0,0-1,0 1,0 0,0 0,1-1,-1 1,0 0,0 0,0-1,0 1,-8-6,6 6,1-1,-1 0,1 0,-1 1,1-1,0 0,0 0,-1 0,1 0,0-1,-1 0,1 0,-1 0,1 0,-1 0,1 0,-1 1,0-1,1 0,-1 1,0 0,0-1,0 1,0 0,0 0,0 0,0 0,-1 1,1-1,0 0,0 1,-4-1,-4 1,-1-1,1 2,-15 1,14-1,10-1,1 0,-1 0,1 0,-1 0,1 0,-1 0,0 0,1 0,-1 0,1 0,-1 0,1 0,-1 1,1-1,-1 0,1 0,-1 1,1-1,-1 0,1 1,-1-1,1 1,0-1,-1 0,1 1,0-1,-1 1,1-1,0 1,0-1,-1 1,1-1,0 1,0-1,0 1,0 0,0-1,-1 1,1-1,0 1,0-1,1 1,-1 0,0 0,1 0,-1 0,0 0,1 0,0 0,-1 0,1 0,0-1,-1 1,1 0,0 0,0-1,-1 1,1 0,0-1,0 1,0-1,0 1,0-1,0 0,0 1,0-1,1 0,17 3,1-2,-1-1,0 0,1-1,23-5,-3-1,56-20,-74 17,-17 9,-10 8,1 1,3-6,-1 1,1-1,0 1,1 0,-1-1,0 1,1 0,-1 4,1-1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7C0C22-EBDA-4130-87AE-CB28BC19B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A419A8-07CA-4A4C-AEC2-C40D4D50A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FA7B86-E610-42EA-B4DC-C2F447785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A7BA06D-B3FF-4E91-8639-B4569AE3AA23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2B30C86D-5A07-48BC-9C9D-6F9A2DB1E9E1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1852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F6E5D1-6D19-4E7F-9B4E-42326B7716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D2A06C-F91A-4ADC-9CD2-61F0A4D7EE1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643AA9A-2280-4F63-8B3D-20742AE690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0D986B-E58E-43B6-8A80-FFA9D8F748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140D36-2E71-4F27-967F-7A3E4C6EE1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C1609904-5327-4D2C-A445-B270A00F3B5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30FC7BEC-08C5-4D95-9C84-B48BC8AD1C9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93554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81FEA3D-0C7F-45CD-B6A0-942F707B36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8B8A12-BCE6-4D03-A637-1DEC8924BE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9755-9FF4-428A-AEB7-1A6477466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141836-11E2-49FD-877D-53B74514A9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24C42-4B05-4EEF-BE14-29041EC9C0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BADDEB1-F604-408B-B02A-A2814606E6AF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D8DF7987-332F-4D6C-81C3-990F39C76C96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66197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6E82FA1-02B7-467E-9F16-D178149407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50510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A5F313-1240-47AE-A026-7F349292B5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448158-6132-4335-B8E1-F6A8963837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4C5B6-1598-48B4-9B3A-3078FDBE9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FEDBDD32-D3EE-4848-A112-BA814D4631CD}"/>
              </a:ext>
            </a:extLst>
          </p:cNvPr>
          <p:cNvSpPr/>
          <p:nvPr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c 9">
            <a:extLst>
              <a:ext uri="{FF2B5EF4-FFF2-40B4-BE49-F238E27FC236}">
                <a16:creationId xmlns:a16="http://schemas.microsoft.com/office/drawing/2014/main" id="{61350361-843C-49D0-BD6A-ECDBA3842BA0}"/>
              </a:ext>
            </a:extLst>
          </p:cNvPr>
          <p:cNvSpPr/>
          <p:nvPr/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6115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3D8B65F-F709-469F-9961-4D01896CA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5300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A8A5018-8A77-40E8-B159-4894ECF22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78795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54D3190-B78C-42F1-9D62-F523886BBE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303618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024287-C9B9-48AC-8E4D-A282DE2F4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6631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1A70783-FF31-4C4E-9196-EB169B2097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3953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2A07CB7-0520-4D64-B76C-C31AC55783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EDB8D0-98ED-4B86-9D5F-E61ADC70144D}" type="datetimeFigureOut">
              <a:rPr lang="en-US" smtClean="0"/>
              <a:t>10/11/2020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54181D-6920-4594-9A5D-6CE56DC9F8B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06234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82EDB8D0-98ED-4B86-9D5F-E61ADC70144D}" type="datetimeFigureOut">
              <a:rPr lang="en-US" smtClean="0"/>
              <a:pPr/>
              <a:t>10/11/2020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854181D-6920-4594-9A5D-6CE56DC9F8B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87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2" r:id="rId6"/>
    <p:sldLayoutId id="2147483698" r:id="rId7"/>
    <p:sldLayoutId id="2147483699" r:id="rId8"/>
    <p:sldLayoutId id="2147483700" r:id="rId9"/>
    <p:sldLayoutId id="2147483701" r:id="rId10"/>
    <p:sldLayoutId id="214748370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https://www.linkedin.com/in/alexandraochoa/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jpeg"/><Relationship Id="rId5" Type="http://schemas.openxmlformats.org/officeDocument/2006/relationships/image" Target="../media/image3.png"/><Relationship Id="rId4" Type="http://schemas.openxmlformats.org/officeDocument/2006/relationships/customXml" Target="../ink/ink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PowerPoint_Presentation.pptx"/><Relationship Id="rId2" Type="http://schemas.openxmlformats.org/officeDocument/2006/relationships/slideLayout" Target="../slideLayouts/slideLayout8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5.emf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1D7EC86-7CB9-431D-8AC3-8AAF0440B1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D4B9777F-B610-419B-9193-80306388F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c 12">
            <a:extLst>
              <a:ext uri="{FF2B5EF4-FFF2-40B4-BE49-F238E27FC236}">
                <a16:creationId xmlns:a16="http://schemas.microsoft.com/office/drawing/2014/main" id="{311F016A-A753-449B-9EA6-322199B711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427715">
            <a:off x="1108520" y="775849"/>
            <a:ext cx="2987899" cy="2987899"/>
          </a:xfrm>
          <a:prstGeom prst="arc">
            <a:avLst>
              <a:gd name="adj1" fmla="val 16200000"/>
              <a:gd name="adj2" fmla="val 2287352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A74C27A-4EB3-4309-89F2-9BF38FC580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60742" y="2068286"/>
            <a:ext cx="4425962" cy="2387600"/>
          </a:xfrm>
        </p:spPr>
        <p:txBody>
          <a:bodyPr>
            <a:noAutofit/>
          </a:bodyPr>
          <a:lstStyle/>
          <a:p>
            <a:pPr algn="l"/>
            <a:br>
              <a:rPr lang="en-US" sz="36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br>
              <a:rPr lang="en-US" sz="36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en-US" sz="36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Management 370</a:t>
            </a:r>
            <a:br>
              <a:rPr lang="en-US" sz="36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r>
              <a:rPr lang="en-US" sz="36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  <a:t>Management Skills Development</a:t>
            </a:r>
            <a:br>
              <a:rPr lang="en-US" sz="3600" b="1" i="0" dirty="0">
                <a:solidFill>
                  <a:srgbClr val="000000"/>
                </a:solidFill>
                <a:effectLst/>
                <a:latin typeface="Trebuchet MS" panose="020B0603020202020204" pitchFamily="34" charset="0"/>
              </a:rPr>
            </a:br>
            <a:endParaRPr lang="en-US" sz="36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D1D137-876C-41D0-BBD7-444D7C1F390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44775" y="4159591"/>
            <a:ext cx="4425962" cy="1655762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Presenter: Alexandra Ochoa </a:t>
            </a:r>
          </a:p>
          <a:p>
            <a:pPr algn="r"/>
            <a:r>
              <a:rPr lang="en-US" dirty="0">
                <a:hlinkClick r:id="rId2"/>
              </a:rPr>
              <a:t>LinkedIn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BB8C2D4-E32A-4E1D-9838-4BCC0C6D0D3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9728" r="2357"/>
          <a:stretch/>
        </p:blipFill>
        <p:spPr>
          <a:xfrm>
            <a:off x="5733768" y="-1"/>
            <a:ext cx="6458232" cy="6858001"/>
          </a:xfrm>
          <a:custGeom>
            <a:avLst/>
            <a:gdLst/>
            <a:ahLst/>
            <a:cxnLst/>
            <a:rect l="l" t="t" r="r" b="b"/>
            <a:pathLst>
              <a:path w="6458232" h="6858001">
                <a:moveTo>
                  <a:pt x="2209000" y="0"/>
                </a:moveTo>
                <a:lnTo>
                  <a:pt x="6458232" y="0"/>
                </a:lnTo>
                <a:lnTo>
                  <a:pt x="6458232" y="6858001"/>
                </a:lnTo>
                <a:lnTo>
                  <a:pt x="651045" y="6858001"/>
                </a:lnTo>
                <a:lnTo>
                  <a:pt x="635146" y="6830200"/>
                </a:lnTo>
                <a:cubicBezTo>
                  <a:pt x="230085" y="6080469"/>
                  <a:pt x="0" y="5221296"/>
                  <a:pt x="0" y="4308089"/>
                </a:cubicBezTo>
                <a:cubicBezTo>
                  <a:pt x="0" y="2572997"/>
                  <a:pt x="830606" y="1032965"/>
                  <a:pt x="2113832" y="68046"/>
                </a:cubicBezTo>
                <a:close/>
              </a:path>
            </a:pathLst>
          </a:cu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95106A28-883A-4993-BF9E-C403B81A8D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94269" y="4274457"/>
            <a:ext cx="825256" cy="825256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F5AE4E4F-9F4C-43ED-8299-9BD63B74E8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60742" y="5649686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95396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4C7D6A-090D-470E-8F4F-30B7A067F9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Today Agenda 10/14/</a:t>
            </a:r>
            <a:r>
              <a:rPr lang="en-US" strike="sngStrike" dirty="0"/>
              <a:t>2020</a:t>
            </a:r>
            <a:r>
              <a:rPr lang="en-US" dirty="0"/>
              <a:t> </a:t>
            </a:r>
            <a:r>
              <a:rPr lang="en-US" sz="1600" dirty="0"/>
              <a:t>The Year we don’t talk about </a:t>
            </a:r>
            <a:endParaRPr lang="en-US" strike="sngStrik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5E67FB-B86B-4C54-A510-0F9FD512B3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07820"/>
            <a:ext cx="10515600" cy="4245187"/>
          </a:xfrm>
        </p:spPr>
        <p:txBody>
          <a:bodyPr>
            <a:normAutofit fontScale="92500" lnSpcReduction="10000"/>
          </a:bodyPr>
          <a:lstStyle/>
          <a:p>
            <a:r>
              <a:rPr lang="en-US" sz="4000" dirty="0"/>
              <a:t>Intro to Alex </a:t>
            </a:r>
            <a:r>
              <a:rPr lang="en-US" sz="2300" dirty="0"/>
              <a:t>(who is this person and why should I listen to her) </a:t>
            </a:r>
          </a:p>
          <a:p>
            <a:r>
              <a:rPr lang="en-US" sz="4000" dirty="0"/>
              <a:t>How to change anyone’s mind! </a:t>
            </a:r>
            <a:r>
              <a:rPr lang="en-US" sz="2300" dirty="0"/>
              <a:t>By Berger, Jonah</a:t>
            </a:r>
          </a:p>
          <a:p>
            <a:r>
              <a:rPr lang="en-US" sz="3500" dirty="0"/>
              <a:t>Imposter Syndrome </a:t>
            </a:r>
          </a:p>
          <a:p>
            <a:r>
              <a:rPr lang="en-US" sz="3400" dirty="0"/>
              <a:t>C-Suite Strategies</a:t>
            </a:r>
            <a:r>
              <a:rPr lang="en-US" sz="2300" dirty="0"/>
              <a:t> -- The Hidden Status Battles That Can Roil the Office by King, Marissa</a:t>
            </a:r>
          </a:p>
          <a:p>
            <a:r>
              <a:rPr lang="en-US" sz="4000" dirty="0"/>
              <a:t>Chapter 7 </a:t>
            </a:r>
          </a:p>
          <a:p>
            <a:r>
              <a:rPr lang="en-US" sz="4000" dirty="0"/>
              <a:t>Questions </a:t>
            </a:r>
          </a:p>
          <a:p>
            <a:endParaRPr lang="en-US" sz="2400" dirty="0"/>
          </a:p>
          <a:p>
            <a:pPr marL="914400" lvl="2" indent="0" algn="ctr">
              <a:buNone/>
            </a:pPr>
            <a:r>
              <a:rPr lang="en-US" sz="1800" i="1" dirty="0"/>
              <a:t>Please come ready to discuss </a:t>
            </a:r>
          </a:p>
          <a:p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4455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5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7" name="Rectangle 76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7DFA84B-25F8-49F0-AED4-6F79E293B2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39336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HOW TO CHANGE ANYONE’S MIND!</a:t>
            </a: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4EC329-28AA-4F3D-B0F7-9E1E5BF7501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78917" y="1690688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400" dirty="0"/>
              <a:t>Berger, Jonah 5 Recurring Barriers to change (discuss #1) </a:t>
            </a:r>
          </a:p>
          <a:p>
            <a:pPr marL="914400" lvl="1" indent="0">
              <a:lnSpc>
                <a:spcPts val="2880"/>
              </a:lnSpc>
              <a:buAutoNum type="arabicPeriod"/>
            </a:pPr>
            <a:r>
              <a:rPr lang="en-US" dirty="0"/>
              <a:t>Reduce Reactance </a:t>
            </a:r>
          </a:p>
          <a:p>
            <a:pPr marL="457200" lvl="1" indent="0" algn="ctr">
              <a:lnSpc>
                <a:spcPts val="2880"/>
              </a:lnSpc>
              <a:buNone/>
            </a:pPr>
            <a:r>
              <a:rPr lang="en-US" dirty="0"/>
              <a:t>How do you get avoided being shut down?</a:t>
            </a:r>
          </a:p>
          <a:p>
            <a:pPr marL="457200" lvl="1" indent="0" algn="ctr">
              <a:buNone/>
            </a:pPr>
            <a:endParaRPr lang="en-US" dirty="0"/>
          </a:p>
          <a:p>
            <a:r>
              <a:rPr lang="en-US" dirty="0"/>
              <a:t>What are other key takeaways in this article? 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5" name="Straight Connector 84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9" name="Freeform: Shape 88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1" name="Freeform: Shape 90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62E4AAED-14A8-4B6E-A2CD-23EE15B77B08}"/>
                  </a:ext>
                </a:extLst>
              </p14:cNvPr>
              <p14:cNvContentPartPr/>
              <p14:nvPr/>
            </p14:nvContentPartPr>
            <p14:xfrm>
              <a:off x="9332491" y="2019614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62E4AAED-14A8-4B6E-A2CD-23EE15B77B08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9323491" y="2010974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27DF3EC5-EF28-4252-B64F-6432966CC763}"/>
                  </a:ext>
                </a:extLst>
              </p14:cNvPr>
              <p14:cNvContentPartPr/>
              <p14:nvPr/>
            </p14:nvContentPartPr>
            <p14:xfrm>
              <a:off x="9171211" y="1955894"/>
              <a:ext cx="259560" cy="1800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27DF3EC5-EF28-4252-B64F-6432966CC76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162211" y="1946894"/>
                <a:ext cx="277200" cy="197640"/>
              </a:xfrm>
              <a:prstGeom prst="rect">
                <a:avLst/>
              </a:prstGeom>
            </p:spPr>
          </p:pic>
        </mc:Fallback>
      </mc:AlternateContent>
      <p:pic>
        <p:nvPicPr>
          <p:cNvPr id="1030" name="Picture 6" descr="man writing on white board">
            <a:extLst>
              <a:ext uri="{FF2B5EF4-FFF2-40B4-BE49-F238E27FC236}">
                <a16:creationId xmlns:a16="http://schemas.microsoft.com/office/drawing/2014/main" id="{E7B85704-09E5-47D0-B88E-780B0113A4D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451" y="1316439"/>
            <a:ext cx="5654040" cy="3994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30707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8A7BA06D-B3FF-4E91-8639-B4569AE3A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08695" y="1"/>
            <a:ext cx="1135066" cy="477997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3" name="Arc 72">
            <a:extLst>
              <a:ext uri="{FF2B5EF4-FFF2-40B4-BE49-F238E27FC236}">
                <a16:creationId xmlns:a16="http://schemas.microsoft.com/office/drawing/2014/main" id="{2B30C86D-5A07-48BC-9C9D-6F9A2DB1E9E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V="1">
            <a:off x="555710" y="106482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75" name="Rectangle 74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B7643B3-3808-4DCE-884F-EB019FE325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114" y="-644909"/>
            <a:ext cx="5221185" cy="307201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Facing The Imposter Syndrome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053F4D-FE89-4D67-B2C7-B044C92A4F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70148" y="2788920"/>
            <a:ext cx="5221185" cy="3275980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 sz="1800" b="0" i="1" dirty="0">
                <a:solidFill>
                  <a:srgbClr val="222222"/>
                </a:solidFill>
                <a:effectLst/>
              </a:rPr>
              <a:t> (also known as </a:t>
            </a:r>
            <a:r>
              <a:rPr lang="en-US" sz="1800" b="1" i="1" dirty="0">
                <a:solidFill>
                  <a:srgbClr val="222222"/>
                </a:solidFill>
                <a:effectLst/>
              </a:rPr>
              <a:t>impostor</a:t>
            </a:r>
            <a:r>
              <a:rPr lang="en-US" sz="1800" b="0" i="1" dirty="0">
                <a:solidFill>
                  <a:srgbClr val="222222"/>
                </a:solidFill>
                <a:effectLst/>
              </a:rPr>
              <a:t> phenomenon, impostorism, fraud </a:t>
            </a:r>
            <a:r>
              <a:rPr lang="en-US" sz="1800" b="1" i="1" dirty="0">
                <a:solidFill>
                  <a:srgbClr val="222222"/>
                </a:solidFill>
                <a:effectLst/>
              </a:rPr>
              <a:t>syndrome</a:t>
            </a:r>
            <a:r>
              <a:rPr lang="en-US" sz="1800" b="0" i="1" dirty="0">
                <a:solidFill>
                  <a:srgbClr val="222222"/>
                </a:solidFill>
                <a:effectLst/>
              </a:rPr>
              <a:t> or the </a:t>
            </a:r>
            <a:r>
              <a:rPr lang="en-US" sz="1800" b="1" i="1" dirty="0">
                <a:solidFill>
                  <a:srgbClr val="222222"/>
                </a:solidFill>
                <a:effectLst/>
              </a:rPr>
              <a:t>impostor</a:t>
            </a:r>
            <a:r>
              <a:rPr lang="en-US" sz="1800" b="0" i="1" dirty="0">
                <a:solidFill>
                  <a:srgbClr val="222222"/>
                </a:solidFill>
                <a:effectLst/>
              </a:rPr>
              <a:t> experience) is a psychological pattern in which an individual doubts their skills, talents or accomplishments and has a persistent internalized fear of being exposed as a "fraud".</a:t>
            </a:r>
          </a:p>
          <a:p>
            <a:pPr marL="0" indent="0" algn="ctr">
              <a:buNone/>
            </a:pP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indent="0" algn="ctr">
              <a:buNone/>
            </a:pPr>
            <a:r>
              <a: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 understood how to change someone's mind but first we must  learn how to change </a:t>
            </a:r>
            <a:r>
              <a:rPr lang="en-US" sz="2400" dirty="0"/>
              <a:t>our own. </a:t>
            </a:r>
            <a:endParaRPr lang="en-US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2050" name="Picture 2" descr="9 Ways to Deal With Imposter Syndrome Before It Hinders Your Success">
            <a:extLst>
              <a:ext uri="{FF2B5EF4-FFF2-40B4-BE49-F238E27FC236}">
                <a16:creationId xmlns:a16="http://schemas.microsoft.com/office/drawing/2014/main" id="{17902082-EF74-4883-901C-0127C7B69E6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2503" y="1701518"/>
            <a:ext cx="6049497" cy="3402842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5" name="Freeform: Shape 84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7" name="Freeform: Shape 86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55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Freeform: Shape 191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3" name="Freeform: Shape 19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94" name="Rectangle 193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5" name="Arc 194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42B299-5BCD-4677-AFEE-CC52B57AE6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479493"/>
            <a:ext cx="5458838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ctr"/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36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C-Suite Strategies 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i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The Hidden Status Battles That Can Roil the Office by King, Marissa</a:t>
            </a:r>
            <a:b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</a:t>
            </a:r>
          </a:p>
        </p:txBody>
      </p:sp>
      <p:sp>
        <p:nvSpPr>
          <p:cNvPr id="196" name="Freeform: Shape 195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074" name="Picture 2" descr="The Office: 10 BTS Goofs &amp; Secrets Of The Dundies | ScreenRant">
            <a:extLst>
              <a:ext uri="{FF2B5EF4-FFF2-40B4-BE49-F238E27FC236}">
                <a16:creationId xmlns:a16="http://schemas.microsoft.com/office/drawing/2014/main" id="{840AE20D-CB86-45F1-9BEF-0B6688FC95E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07" t="710" r="17302" b="-18451"/>
          <a:stretch/>
        </p:blipFill>
        <p:spPr bwMode="auto">
          <a:xfrm>
            <a:off x="485330" y="1005840"/>
            <a:ext cx="4924303" cy="4811384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7B5ABB-1661-492C-80E0-061EC2E9D4E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894962" y="1984443"/>
            <a:ext cx="5458838" cy="4192520"/>
          </a:xfrm>
        </p:spPr>
        <p:txBody>
          <a:bodyPr vert="horz" lIns="91440" tIns="45720" rIns="91440" bIns="45720" rtlCol="0">
            <a:normAutofit/>
          </a:bodyPr>
          <a:lstStyle/>
          <a:p>
            <a:pPr marL="0"/>
            <a:r>
              <a:rPr lang="en-US" sz="2400" dirty="0"/>
              <a:t>The approaches </a:t>
            </a:r>
          </a:p>
          <a:p>
            <a:pPr marL="514350"/>
            <a:r>
              <a:rPr lang="en-US" sz="2400" dirty="0"/>
              <a:t>Interpersonal Conflicts </a:t>
            </a:r>
          </a:p>
          <a:p>
            <a:pPr lvl="1"/>
            <a:r>
              <a:rPr lang="en-US" dirty="0"/>
              <a:t>Getting teams to rely on peer-to peer recognition </a:t>
            </a:r>
          </a:p>
          <a:p>
            <a:pPr lvl="1"/>
            <a:r>
              <a:rPr lang="en-US" dirty="0"/>
              <a:t>Allows members to acknowledge colleagues for their contribution </a:t>
            </a:r>
          </a:p>
          <a:p>
            <a:pPr lvl="1"/>
            <a:endParaRPr lang="en-US" dirty="0"/>
          </a:p>
          <a:p>
            <a:pPr marL="0"/>
            <a:r>
              <a:rPr lang="en-US" sz="2400" dirty="0"/>
              <a:t>KEY takeaways from this article</a:t>
            </a:r>
          </a:p>
        </p:txBody>
      </p:sp>
    </p:spTree>
    <p:extLst>
      <p:ext uri="{BB962C8B-B14F-4D97-AF65-F5344CB8AC3E}">
        <p14:creationId xmlns:p14="http://schemas.microsoft.com/office/powerpoint/2010/main" val="34128820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23DA7759-3209-4FE2-96D1-4EEDD81E9E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494433" y="2"/>
            <a:ext cx="849328" cy="357668"/>
          </a:xfrm>
          <a:custGeom>
            <a:avLst/>
            <a:gdLst/>
            <a:ahLst/>
            <a:cxnLst/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1460DAD-8769-4C9F-9C8C-BB0443909D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23536" y="5717905"/>
            <a:ext cx="1771609" cy="1140095"/>
          </a:xfrm>
          <a:custGeom>
            <a:avLst/>
            <a:gdLst/>
            <a:ahLst/>
            <a:cxnLst/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1CD81A2A-6ED4-4EF4-A14C-912D31E148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7F1B304-E65F-4760-9282-429567CC6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Chapter 7 </a:t>
            </a:r>
            <a:r>
              <a:rPr lang="en-US" sz="2000" b="0" i="0" dirty="0">
                <a:solidFill>
                  <a:srgbClr val="222222"/>
                </a:solidFill>
                <a:effectLst/>
                <a:latin typeface="+mn-lt"/>
              </a:rPr>
              <a:t>Managing Conflict</a:t>
            </a:r>
            <a:r>
              <a:rPr lang="en-US" sz="3600" kern="1200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</a:t>
            </a:r>
            <a:endParaRPr lang="en-US" sz="4400" kern="1200" dirty="0">
              <a:solidFill>
                <a:schemeClr val="tx1"/>
              </a:solidFill>
              <a:latin typeface="+mn-lt"/>
              <a:ea typeface="+mj-ea"/>
              <a:cs typeface="+mj-cs"/>
            </a:endParaRPr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1661932C-CA15-4E17-B115-FAE7CBEE47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198657" y="1"/>
            <a:ext cx="1155142" cy="625027"/>
          </a:xfrm>
          <a:custGeom>
            <a:avLst/>
            <a:gdLst>
              <a:gd name="connsiteX0" fmla="*/ 4784 w 1155142"/>
              <a:gd name="connsiteY0" fmla="*/ 0 h 625027"/>
              <a:gd name="connsiteX1" fmla="*/ 1150358 w 1155142"/>
              <a:gd name="connsiteY1" fmla="*/ 0 h 625027"/>
              <a:gd name="connsiteX2" fmla="*/ 1155142 w 1155142"/>
              <a:gd name="connsiteY2" fmla="*/ 47456 h 625027"/>
              <a:gd name="connsiteX3" fmla="*/ 577571 w 1155142"/>
              <a:gd name="connsiteY3" fmla="*/ 625027 h 625027"/>
              <a:gd name="connsiteX4" fmla="*/ 0 w 1155142"/>
              <a:gd name="connsiteY4" fmla="*/ 47456 h 625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625027">
                <a:moveTo>
                  <a:pt x="4784" y="0"/>
                </a:moveTo>
                <a:lnTo>
                  <a:pt x="1150358" y="0"/>
                </a:lnTo>
                <a:lnTo>
                  <a:pt x="1155142" y="47456"/>
                </a:lnTo>
                <a:cubicBezTo>
                  <a:pt x="1155142" y="366440"/>
                  <a:pt x="896555" y="625027"/>
                  <a:pt x="577571" y="625027"/>
                </a:cubicBezTo>
                <a:cubicBezTo>
                  <a:pt x="258587" y="625027"/>
                  <a:pt x="0" y="366440"/>
                  <a:pt x="0" y="47456"/>
                </a:cubicBezTo>
                <a:close/>
              </a:path>
            </a:pathLst>
          </a:custGeom>
          <a:solidFill>
            <a:schemeClr val="accent5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5A5ADED-D1F8-46FE-A084-DF9AE14462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0" y="1825625"/>
            <a:ext cx="5393361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Please review Professor Smith PowerPoint </a:t>
            </a:r>
          </a:p>
          <a:p>
            <a:endParaRPr lang="en-US" sz="3200" dirty="0"/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3200" dirty="0"/>
              <a:t>We will discuss 3-4 takeaways </a:t>
            </a:r>
          </a:p>
          <a:p>
            <a:endParaRPr lang="en-US" sz="24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2400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90ADD5-9383-4D3D-9047-3DA2593CC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8185" y="3423959"/>
            <a:ext cx="540822" cy="540822"/>
          </a:xfrm>
          <a:prstGeom prst="ellipse">
            <a:avLst/>
          </a:prstGeom>
          <a:noFill/>
          <a:ln w="1270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DABE3E45-88CF-45D8-8D40-C773324D9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749602" y="1"/>
            <a:ext cx="2066948" cy="1621879"/>
          </a:xfrm>
          <a:custGeom>
            <a:avLst/>
            <a:gdLst>
              <a:gd name="connsiteX0" fmla="*/ 0 w 2066948"/>
              <a:gd name="connsiteY0" fmla="*/ 0 h 1621879"/>
              <a:gd name="connsiteX1" fmla="*/ 123825 w 2066948"/>
              <a:gd name="connsiteY1" fmla="*/ 0 h 1621879"/>
              <a:gd name="connsiteX2" fmla="*/ 123825 w 2066948"/>
              <a:gd name="connsiteY2" fmla="*/ 1452620 h 1621879"/>
              <a:gd name="connsiteX3" fmla="*/ 1881378 w 2066948"/>
              <a:gd name="connsiteY3" fmla="*/ 436017 h 1621879"/>
              <a:gd name="connsiteX4" fmla="*/ 1127572 w 2066948"/>
              <a:gd name="connsiteY4" fmla="*/ 0 h 1621879"/>
              <a:gd name="connsiteX5" fmla="*/ 1374887 w 2066948"/>
              <a:gd name="connsiteY5" fmla="*/ 0 h 1621879"/>
              <a:gd name="connsiteX6" fmla="*/ 2035969 w 2066948"/>
              <a:gd name="connsiteY6" fmla="*/ 382391 h 1621879"/>
              <a:gd name="connsiteX7" fmla="*/ 2058648 w 2066948"/>
              <a:gd name="connsiteY7" fmla="*/ 466963 h 1621879"/>
              <a:gd name="connsiteX8" fmla="*/ 2035969 w 2066948"/>
              <a:gd name="connsiteY8" fmla="*/ 489642 h 1621879"/>
              <a:gd name="connsiteX9" fmla="*/ 92869 w 2066948"/>
              <a:gd name="connsiteY9" fmla="*/ 1613592 h 1621879"/>
              <a:gd name="connsiteX10" fmla="*/ 61913 w 2066948"/>
              <a:gd name="connsiteY10" fmla="*/ 1621879 h 1621879"/>
              <a:gd name="connsiteX11" fmla="*/ 0 w 2066948"/>
              <a:gd name="connsiteY11" fmla="*/ 1559967 h 16218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6948" h="1621879">
                <a:moveTo>
                  <a:pt x="0" y="0"/>
                </a:moveTo>
                <a:lnTo>
                  <a:pt x="123825" y="0"/>
                </a:lnTo>
                <a:lnTo>
                  <a:pt x="123825" y="1452620"/>
                </a:lnTo>
                <a:lnTo>
                  <a:pt x="1881378" y="436017"/>
                </a:lnTo>
                <a:lnTo>
                  <a:pt x="1127572" y="0"/>
                </a:lnTo>
                <a:lnTo>
                  <a:pt x="1374887" y="0"/>
                </a:lnTo>
                <a:lnTo>
                  <a:pt x="2035969" y="382391"/>
                </a:lnTo>
                <a:cubicBezTo>
                  <a:pt x="2065582" y="399479"/>
                  <a:pt x="2075745" y="437340"/>
                  <a:pt x="2058648" y="466963"/>
                </a:cubicBezTo>
                <a:cubicBezTo>
                  <a:pt x="2053219" y="476384"/>
                  <a:pt x="2045389" y="484204"/>
                  <a:pt x="2035969" y="489642"/>
                </a:cubicBezTo>
                <a:lnTo>
                  <a:pt x="92869" y="1613592"/>
                </a:lnTo>
                <a:cubicBezTo>
                  <a:pt x="83458" y="1619031"/>
                  <a:pt x="72780" y="1621889"/>
                  <a:pt x="61913" y="1621879"/>
                </a:cubicBezTo>
                <a:cubicBezTo>
                  <a:pt x="27719" y="1621879"/>
                  <a:pt x="0" y="1594161"/>
                  <a:pt x="0" y="1559967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49CD1692-827B-4C8D-B4A1-134FD04CF4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2138745" y="1027906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B91ECDA9-56DC-4270-8F33-01C5637B8C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463438">
            <a:off x="7456580" y="5166682"/>
            <a:ext cx="1835725" cy="2024785"/>
          </a:xfrm>
          <a:custGeom>
            <a:avLst/>
            <a:gdLst>
              <a:gd name="connsiteX0" fmla="*/ 1801138 w 1835725"/>
              <a:gd name="connsiteY0" fmla="*/ 1622662 h 2024785"/>
              <a:gd name="connsiteX1" fmla="*/ 1835717 w 1835725"/>
              <a:gd name="connsiteY1" fmla="*/ 1680254 h 2024785"/>
              <a:gd name="connsiteX2" fmla="*/ 1812568 w 1835725"/>
              <a:gd name="connsiteY2" fmla="*/ 1877193 h 2024785"/>
              <a:gd name="connsiteX3" fmla="*/ 1776210 w 1835725"/>
              <a:gd name="connsiteY3" fmla="*/ 2024785 h 2024785"/>
              <a:gd name="connsiteX4" fmla="*/ 1655772 w 1835725"/>
              <a:gd name="connsiteY4" fmla="*/ 1983449 h 2024785"/>
              <a:gd name="connsiteX5" fmla="*/ 1687591 w 1835725"/>
              <a:gd name="connsiteY5" fmla="*/ 1854495 h 2024785"/>
              <a:gd name="connsiteX6" fmla="*/ 1708939 w 1835725"/>
              <a:gd name="connsiteY6" fmla="*/ 1673301 h 2024785"/>
              <a:gd name="connsiteX7" fmla="*/ 1778129 w 1835725"/>
              <a:gd name="connsiteY7" fmla="*/ 1615979 h 2024785"/>
              <a:gd name="connsiteX8" fmla="*/ 1801138 w 1835725"/>
              <a:gd name="connsiteY8" fmla="*/ 1622662 h 2024785"/>
              <a:gd name="connsiteX9" fmla="*/ 1585229 w 1835725"/>
              <a:gd name="connsiteY9" fmla="*/ 764759 h 2024785"/>
              <a:gd name="connsiteX10" fmla="*/ 1623024 w 1835725"/>
              <a:gd name="connsiteY10" fmla="*/ 792810 h 2024785"/>
              <a:gd name="connsiteX11" fmla="*/ 1777614 w 1835725"/>
              <a:gd name="connsiteY11" fmla="*/ 1157141 h 2024785"/>
              <a:gd name="connsiteX12" fmla="*/ 1733799 w 1835725"/>
              <a:gd name="connsiteY12" fmla="*/ 1235532 h 2024785"/>
              <a:gd name="connsiteX13" fmla="*/ 1716464 w 1835725"/>
              <a:gd name="connsiteY13" fmla="*/ 1237722 h 2024785"/>
              <a:gd name="connsiteX14" fmla="*/ 1716464 w 1835725"/>
              <a:gd name="connsiteY14" fmla="*/ 1237913 h 2024785"/>
              <a:gd name="connsiteX15" fmla="*/ 1655409 w 1835725"/>
              <a:gd name="connsiteY15" fmla="*/ 1191717 h 2024785"/>
              <a:gd name="connsiteX16" fmla="*/ 1513200 w 1835725"/>
              <a:gd name="connsiteY16" fmla="*/ 856627 h 2024785"/>
              <a:gd name="connsiteX17" fmla="*/ 1538499 w 1835725"/>
              <a:gd name="connsiteY17" fmla="*/ 770415 h 2024785"/>
              <a:gd name="connsiteX18" fmla="*/ 1585229 w 1835725"/>
              <a:gd name="connsiteY18" fmla="*/ 764759 h 2024785"/>
              <a:gd name="connsiteX19" fmla="*/ 477919 w 1835725"/>
              <a:gd name="connsiteY19" fmla="*/ 21437 h 2024785"/>
              <a:gd name="connsiteX20" fmla="*/ 509236 w 1835725"/>
              <a:gd name="connsiteY20" fmla="*/ 84182 h 2024785"/>
              <a:gd name="connsiteX21" fmla="*/ 445829 w 1835725"/>
              <a:gd name="connsiteY21" fmla="*/ 139871 h 2024785"/>
              <a:gd name="connsiteX22" fmla="*/ 437447 w 1835725"/>
              <a:gd name="connsiteY22" fmla="*/ 139395 h 2024785"/>
              <a:gd name="connsiteX23" fmla="*/ 73211 w 1835725"/>
              <a:gd name="connsiteY23" fmla="*/ 137204 h 2024785"/>
              <a:gd name="connsiteX24" fmla="*/ 749 w 1835725"/>
              <a:gd name="connsiteY24" fmla="*/ 84082 h 2024785"/>
              <a:gd name="connsiteX25" fmla="*/ 53871 w 1835725"/>
              <a:gd name="connsiteY25" fmla="*/ 11621 h 2024785"/>
              <a:gd name="connsiteX26" fmla="*/ 58352 w 1835725"/>
              <a:gd name="connsiteY26" fmla="*/ 11093 h 2024785"/>
              <a:gd name="connsiteX27" fmla="*/ 454020 w 1835725"/>
              <a:gd name="connsiteY27" fmla="*/ 13474 h 2024785"/>
              <a:gd name="connsiteX28" fmla="*/ 477919 w 1835725"/>
              <a:gd name="connsiteY28" fmla="*/ 21437 h 2024785"/>
              <a:gd name="connsiteX29" fmla="*/ 957797 w 1835725"/>
              <a:gd name="connsiteY29" fmla="*/ 167970 h 2024785"/>
              <a:gd name="connsiteX30" fmla="*/ 1286982 w 1835725"/>
              <a:gd name="connsiteY30" fmla="*/ 387616 h 2024785"/>
              <a:gd name="connsiteX31" fmla="*/ 1293725 w 1835725"/>
              <a:gd name="connsiteY31" fmla="*/ 477075 h 2024785"/>
              <a:gd name="connsiteX32" fmla="*/ 1245453 w 1835725"/>
              <a:gd name="connsiteY32" fmla="*/ 499154 h 2024785"/>
              <a:gd name="connsiteX33" fmla="*/ 1245167 w 1835725"/>
              <a:gd name="connsiteY33" fmla="*/ 499154 h 2024785"/>
              <a:gd name="connsiteX34" fmla="*/ 1203638 w 1835725"/>
              <a:gd name="connsiteY34" fmla="*/ 484104 h 2024785"/>
              <a:gd name="connsiteX35" fmla="*/ 900647 w 1835725"/>
              <a:gd name="connsiteY35" fmla="*/ 281508 h 2024785"/>
              <a:gd name="connsiteX36" fmla="*/ 872454 w 1835725"/>
              <a:gd name="connsiteY36" fmla="*/ 196164 h 2024785"/>
              <a:gd name="connsiteX37" fmla="*/ 957797 w 1835725"/>
              <a:gd name="connsiteY37" fmla="*/ 167970 h 2024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835725" h="2024785">
                <a:moveTo>
                  <a:pt x="1801138" y="1622662"/>
                </a:moveTo>
                <a:cubicBezTo>
                  <a:pt x="1822105" y="1633400"/>
                  <a:pt x="1836117" y="1655372"/>
                  <a:pt x="1835717" y="1680254"/>
                </a:cubicBezTo>
                <a:cubicBezTo>
                  <a:pt x="1832093" y="1746382"/>
                  <a:pt x="1824354" y="1812154"/>
                  <a:pt x="1812568" y="1877193"/>
                </a:cubicBezTo>
                <a:lnTo>
                  <a:pt x="1776210" y="2024785"/>
                </a:lnTo>
                <a:lnTo>
                  <a:pt x="1655772" y="1983449"/>
                </a:lnTo>
                <a:lnTo>
                  <a:pt x="1687591" y="1854495"/>
                </a:lnTo>
                <a:cubicBezTo>
                  <a:pt x="1698455" y="1794657"/>
                  <a:pt x="1705590" y="1734142"/>
                  <a:pt x="1708939" y="1673301"/>
                </a:cubicBezTo>
                <a:cubicBezTo>
                  <a:pt x="1712216" y="1638363"/>
                  <a:pt x="1743190" y="1612703"/>
                  <a:pt x="1778129" y="1615979"/>
                </a:cubicBezTo>
                <a:cubicBezTo>
                  <a:pt x="1786387" y="1616753"/>
                  <a:pt x="1794149" y="1619084"/>
                  <a:pt x="1801138" y="1622662"/>
                </a:cubicBezTo>
                <a:close/>
                <a:moveTo>
                  <a:pt x="1585229" y="764759"/>
                </a:moveTo>
                <a:cubicBezTo>
                  <a:pt x="1600438" y="768789"/>
                  <a:pt x="1614156" y="778436"/>
                  <a:pt x="1623024" y="792810"/>
                </a:cubicBezTo>
                <a:cubicBezTo>
                  <a:pt x="1689575" y="907319"/>
                  <a:pt x="1741505" y="1029715"/>
                  <a:pt x="1777614" y="1157141"/>
                </a:cubicBezTo>
                <a:cubicBezTo>
                  <a:pt x="1787149" y="1190888"/>
                  <a:pt x="1767537" y="1225969"/>
                  <a:pt x="1733799" y="1235532"/>
                </a:cubicBezTo>
                <a:cubicBezTo>
                  <a:pt x="1728151" y="1237046"/>
                  <a:pt x="1722312" y="1237780"/>
                  <a:pt x="1716464" y="1237722"/>
                </a:cubicBezTo>
                <a:lnTo>
                  <a:pt x="1716464" y="1237913"/>
                </a:lnTo>
                <a:cubicBezTo>
                  <a:pt x="1688070" y="1237913"/>
                  <a:pt x="1663124" y="1219044"/>
                  <a:pt x="1655409" y="1191717"/>
                </a:cubicBezTo>
                <a:cubicBezTo>
                  <a:pt x="1622214" y="1074512"/>
                  <a:pt x="1574437" y="961936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53325" y="762319"/>
                  <a:pt x="1570022" y="760730"/>
                  <a:pt x="1585229" y="764759"/>
                </a:cubicBezTo>
                <a:close/>
                <a:moveTo>
                  <a:pt x="477919" y="21437"/>
                </a:moveTo>
                <a:cubicBezTo>
                  <a:pt x="499341" y="33775"/>
                  <a:pt x="512445" y="58102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89834" y="-4456"/>
                  <a:pt x="322735" y="-3656"/>
                  <a:pt x="454020" y="13474"/>
                </a:cubicBezTo>
                <a:cubicBezTo>
                  <a:pt x="462713" y="14543"/>
                  <a:pt x="470778" y="17324"/>
                  <a:pt x="477919" y="21437"/>
                </a:cubicBezTo>
                <a:close/>
                <a:moveTo>
                  <a:pt x="957797" y="167970"/>
                </a:move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8235" y="164811"/>
                  <a:pt x="926445" y="152188"/>
                  <a:pt x="957797" y="167970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75F47824-961D-465D-84F9-EAE11BC617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809527" y="6033795"/>
            <a:ext cx="1991064" cy="824205"/>
          </a:xfrm>
          <a:custGeom>
            <a:avLst/>
            <a:gdLst>
              <a:gd name="connsiteX0" fmla="*/ 995532 w 1991064"/>
              <a:gd name="connsiteY0" fmla="*/ 0 h 824205"/>
              <a:gd name="connsiteX1" fmla="*/ 1984823 w 1991064"/>
              <a:gd name="connsiteY1" fmla="*/ 784423 h 824205"/>
              <a:gd name="connsiteX2" fmla="*/ 1991064 w 1991064"/>
              <a:gd name="connsiteY2" fmla="*/ 824205 h 824205"/>
              <a:gd name="connsiteX3" fmla="*/ 0 w 1991064"/>
              <a:gd name="connsiteY3" fmla="*/ 824205 h 824205"/>
              <a:gd name="connsiteX4" fmla="*/ 6241 w 1991064"/>
              <a:gd name="connsiteY4" fmla="*/ 784423 h 824205"/>
              <a:gd name="connsiteX5" fmla="*/ 995532 w 1991064"/>
              <a:gd name="connsiteY5" fmla="*/ 0 h 8242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991064" h="824205">
                <a:moveTo>
                  <a:pt x="995532" y="0"/>
                </a:moveTo>
                <a:cubicBezTo>
                  <a:pt x="1483521" y="0"/>
                  <a:pt x="1890663" y="336754"/>
                  <a:pt x="1984823" y="784423"/>
                </a:cubicBezTo>
                <a:lnTo>
                  <a:pt x="1991064" y="824205"/>
                </a:lnTo>
                <a:lnTo>
                  <a:pt x="0" y="824205"/>
                </a:lnTo>
                <a:lnTo>
                  <a:pt x="6241" y="784423"/>
                </a:lnTo>
                <a:cubicBezTo>
                  <a:pt x="100402" y="336754"/>
                  <a:pt x="507544" y="0"/>
                  <a:pt x="995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FEC9DA3E-C1D7-472D-B7C0-F71AE41FBA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851696" y="5519196"/>
            <a:ext cx="1340305" cy="1338805"/>
          </a:xfrm>
          <a:custGeom>
            <a:avLst/>
            <a:gdLst>
              <a:gd name="connsiteX0" fmla="*/ 61913 w 1340305"/>
              <a:gd name="connsiteY0" fmla="*/ 0 h 1338805"/>
              <a:gd name="connsiteX1" fmla="*/ 1340305 w 1340305"/>
              <a:gd name="connsiteY1" fmla="*/ 0 h 1338805"/>
              <a:gd name="connsiteX2" fmla="*/ 1340305 w 1340305"/>
              <a:gd name="connsiteY2" fmla="*/ 123825 h 1338805"/>
              <a:gd name="connsiteX3" fmla="*/ 123825 w 1340305"/>
              <a:gd name="connsiteY3" fmla="*/ 123825 h 1338805"/>
              <a:gd name="connsiteX4" fmla="*/ 123825 w 1340305"/>
              <a:gd name="connsiteY4" fmla="*/ 1338805 h 1338805"/>
              <a:gd name="connsiteX5" fmla="*/ 0 w 1340305"/>
              <a:gd name="connsiteY5" fmla="*/ 1338805 h 1338805"/>
              <a:gd name="connsiteX6" fmla="*/ 0 w 1340305"/>
              <a:gd name="connsiteY6" fmla="*/ 61913 h 1338805"/>
              <a:gd name="connsiteX7" fmla="*/ 61913 w 1340305"/>
              <a:gd name="connsiteY7" fmla="*/ 0 h 13388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340305" h="1338805">
                <a:moveTo>
                  <a:pt x="61913" y="0"/>
                </a:moveTo>
                <a:lnTo>
                  <a:pt x="1340305" y="0"/>
                </a:lnTo>
                <a:lnTo>
                  <a:pt x="1340305" y="123825"/>
                </a:lnTo>
                <a:lnTo>
                  <a:pt x="123825" y="123825"/>
                </a:lnTo>
                <a:lnTo>
                  <a:pt x="123825" y="1338805"/>
                </a:lnTo>
                <a:lnTo>
                  <a:pt x="0" y="1338805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Object 6">
            <a:hlinkClick r:id="" action="ppaction://ole?verb=0"/>
            <a:extLst>
              <a:ext uri="{FF2B5EF4-FFF2-40B4-BE49-F238E27FC236}">
                <a16:creationId xmlns:a16="http://schemas.microsoft.com/office/drawing/2014/main" id="{37A885F8-800A-40FF-8E14-FC20D4EA82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279491"/>
              </p:ext>
            </p:extLst>
          </p:nvPr>
        </p:nvGraphicFramePr>
        <p:xfrm>
          <a:off x="6734417" y="1091362"/>
          <a:ext cx="5457583" cy="40931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2" name="Presentation" r:id="rId3" imgW="4546235" imgH="3410975" progId="PowerPoint.Show.12">
                  <p:embed/>
                </p:oleObj>
              </mc:Choice>
              <mc:Fallback>
                <p:oleObj name="Presentation" r:id="rId3" imgW="4546235" imgH="3410975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734417" y="1091362"/>
                        <a:ext cx="5457583" cy="40931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46133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A5CA9-C883-430F-804A-65E40FAF1F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830" y="-109537"/>
            <a:ext cx="10515600" cy="2852737"/>
          </a:xfrm>
        </p:spPr>
        <p:txBody>
          <a:bodyPr>
            <a:normAutofit/>
          </a:bodyPr>
          <a:lstStyle/>
          <a:p>
            <a:r>
              <a:rPr lang="en-US" sz="5400" dirty="0"/>
              <a:t>Any Questions/Comments/Concerns </a:t>
            </a:r>
          </a:p>
        </p:txBody>
      </p:sp>
      <p:pic>
        <p:nvPicPr>
          <p:cNvPr id="5122" name="Picture 2" descr="25 Best Michael Scott Quotes from The Office, Ranked">
            <a:extLst>
              <a:ext uri="{FF2B5EF4-FFF2-40B4-BE49-F238E27FC236}">
                <a16:creationId xmlns:a16="http://schemas.microsoft.com/office/drawing/2014/main" id="{0E93F17D-9F4B-44B2-B490-75FB4406F3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450" y="3025141"/>
            <a:ext cx="6950530" cy="36490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3902764"/>
      </p:ext>
    </p:extLst>
  </p:cSld>
  <p:clrMapOvr>
    <a:masterClrMapping/>
  </p:clrMapOvr>
</p:sld>
</file>

<file path=ppt/theme/theme1.xml><?xml version="1.0" encoding="utf-8"?>
<a:theme xmlns:a="http://schemas.openxmlformats.org/drawingml/2006/main" name="ShapesVTI">
  <a:themeElements>
    <a:clrScheme name="Office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246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Avenir Next LT Pro</vt:lpstr>
      <vt:lpstr>Calibri</vt:lpstr>
      <vt:lpstr>Trebuchet MS</vt:lpstr>
      <vt:lpstr>Tw Cen MT</vt:lpstr>
      <vt:lpstr>Wingdings</vt:lpstr>
      <vt:lpstr>ShapesVTI</vt:lpstr>
      <vt:lpstr>Presentation</vt:lpstr>
      <vt:lpstr>  Management 370 Management Skills Development </vt:lpstr>
      <vt:lpstr>Today Agenda 10/14/2020 The Year we don’t talk about </vt:lpstr>
      <vt:lpstr>HOW TO CHANGE ANYONE’S MIND!</vt:lpstr>
      <vt:lpstr>Facing The Imposter Syndrome </vt:lpstr>
      <vt:lpstr> C-Suite Strategies  The Hidden Status Battles That Can Roil the Office by King, Marissa  </vt:lpstr>
      <vt:lpstr>Chapter 7 Managing Conflict </vt:lpstr>
      <vt:lpstr>Any Questions/Comments/Concerns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Management 370 Management Skills Development </dc:title>
  <dc:creator>Alex Ochoa</dc:creator>
  <cp:lastModifiedBy>Alex Ochoa</cp:lastModifiedBy>
  <cp:revision>6</cp:revision>
  <dcterms:created xsi:type="dcterms:W3CDTF">2020-10-11T16:13:41Z</dcterms:created>
  <dcterms:modified xsi:type="dcterms:W3CDTF">2020-10-11T17:19:36Z</dcterms:modified>
</cp:coreProperties>
</file>