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8"/>
  </p:notesMasterIdLst>
  <p:sldIdLst>
    <p:sldId id="256" r:id="rId2"/>
    <p:sldId id="257" r:id="rId3"/>
    <p:sldId id="264" r:id="rId4"/>
    <p:sldId id="260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BABFC-6F06-DA4B-A603-AA83853D26F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C4DCB-13D7-F84F-94AF-761B14755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4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C4DCB-13D7-F84F-94AF-761B147550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6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140825E-4A15-4D39-8176-1F07E904CB30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baecareers@csun.edu" TargetMode="External"/><Relationship Id="rId2" Type="http://schemas.openxmlformats.org/officeDocument/2006/relationships/hyperlink" Target="mailto:business.internships@csun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397" y="333520"/>
            <a:ext cx="6762749" cy="2650141"/>
          </a:xfrm>
        </p:spPr>
        <p:txBody>
          <a:bodyPr>
            <a:normAutofit fontScale="90000"/>
          </a:bodyPr>
          <a:lstStyle/>
          <a:p>
            <a:r>
              <a:rPr lang="en-US" dirty="0"/>
              <a:t>COBAE Career Education and Professional Development Center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242" y="3925271"/>
            <a:ext cx="7583487" cy="2088124"/>
          </a:xfrm>
        </p:spPr>
        <p:txBody>
          <a:bodyPr>
            <a:normAutofit/>
          </a:bodyPr>
          <a:lstStyle/>
          <a:p>
            <a:r>
              <a:rPr lang="en-US" dirty="0"/>
              <a:t>Craig Oka, Director</a:t>
            </a:r>
          </a:p>
          <a:p>
            <a:r>
              <a:rPr lang="en-US" dirty="0" smtClean="0"/>
              <a:t>Juniper </a:t>
            </a:r>
            <a:r>
              <a:rPr lang="en-US" dirty="0"/>
              <a:t>Hall 2234</a:t>
            </a:r>
          </a:p>
          <a:p>
            <a:r>
              <a:rPr lang="en-US" dirty="0"/>
              <a:t>818.677.4697</a:t>
            </a:r>
          </a:p>
          <a:p>
            <a:r>
              <a:rPr lang="en-US" u="sng" dirty="0">
                <a:hlinkClick r:id="rId2"/>
              </a:rPr>
              <a:t>business.internships@csun.edu</a:t>
            </a:r>
            <a:r>
              <a:rPr lang="en-US" dirty="0"/>
              <a:t> (internship related materials)</a:t>
            </a:r>
          </a:p>
          <a:p>
            <a:r>
              <a:rPr lang="en-US" u="sng" dirty="0">
                <a:hlinkClick r:id="rId3"/>
              </a:rPr>
              <a:t>cobaecareers@csun.edu</a:t>
            </a:r>
            <a:r>
              <a:rPr lang="en-US" dirty="0"/>
              <a:t> (resumes &amp; career related materials)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352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Offer Professional Development </a:t>
            </a:r>
            <a:r>
              <a:rPr lang="en-US" dirty="0" smtClean="0"/>
              <a:t>Services:</a:t>
            </a:r>
            <a:endParaRPr lang="en-US" dirty="0"/>
          </a:p>
          <a:p>
            <a:pPr lvl="0"/>
            <a:r>
              <a:rPr lang="en-US" dirty="0"/>
              <a:t>Resume and Cover Letter Workshops</a:t>
            </a:r>
          </a:p>
          <a:p>
            <a:pPr lvl="0"/>
            <a:r>
              <a:rPr lang="en-US" dirty="0"/>
              <a:t>Mock Interviews</a:t>
            </a:r>
          </a:p>
          <a:p>
            <a:pPr lvl="0"/>
            <a:r>
              <a:rPr lang="en-US" dirty="0"/>
              <a:t>Career Advising</a:t>
            </a:r>
          </a:p>
          <a:p>
            <a:pPr lvl="0"/>
            <a:r>
              <a:rPr lang="en-US" dirty="0" smtClean="0"/>
              <a:t>Networking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0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Provide Assistance with Experiential Learning</a:t>
            </a:r>
          </a:p>
          <a:p>
            <a:r>
              <a:rPr lang="en-US" dirty="0" smtClean="0"/>
              <a:t>Internships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29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Offer Career Exploration Services:</a:t>
            </a:r>
          </a:p>
          <a:p>
            <a:pPr lvl="0"/>
            <a:r>
              <a:rPr lang="en-US" dirty="0" smtClean="0"/>
              <a:t>Career </a:t>
            </a:r>
            <a:r>
              <a:rPr lang="en-US" dirty="0"/>
              <a:t>Previews</a:t>
            </a:r>
          </a:p>
          <a:p>
            <a:pPr lvl="0"/>
            <a:r>
              <a:rPr lang="en-US" dirty="0"/>
              <a:t>Executive-in-Residence Program</a:t>
            </a:r>
          </a:p>
          <a:p>
            <a:pPr lvl="0"/>
            <a:r>
              <a:rPr lang="en-US" dirty="0"/>
              <a:t>Job Shadowing</a:t>
            </a:r>
          </a:p>
          <a:p>
            <a:pPr lvl="0"/>
            <a:r>
              <a:rPr lang="en-US" dirty="0"/>
              <a:t>Executive Internship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86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Tuesday 10am</a:t>
            </a:r>
          </a:p>
          <a:p>
            <a:pPr marL="0" indent="0" algn="ctr">
              <a:buNone/>
            </a:pPr>
            <a:r>
              <a:rPr lang="en-US" b="1" dirty="0" smtClean="0"/>
              <a:t>Wednesday 1pm</a:t>
            </a:r>
          </a:p>
          <a:p>
            <a:pPr marL="0" indent="0" algn="ctr">
              <a:buNone/>
            </a:pPr>
            <a:r>
              <a:rPr lang="en-US" b="1" dirty="0" smtClean="0"/>
              <a:t>Thursday 3pm</a:t>
            </a:r>
          </a:p>
          <a:p>
            <a:pPr marL="0" indent="0" algn="ctr">
              <a:buNone/>
            </a:pPr>
            <a:r>
              <a:rPr lang="en-US" dirty="0" smtClean="0"/>
              <a:t>Must schedule an appointment, bring resume, and show up on time. After the workshop, you may pick up necessary paperwork to enroll in the internship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266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Career Preview Waddell and Reed –September 9, 2014</a:t>
            </a:r>
          </a:p>
          <a:p>
            <a:pPr lvl="0"/>
            <a:r>
              <a:rPr lang="en-US" dirty="0" smtClean="0"/>
              <a:t>Women </a:t>
            </a:r>
            <a:r>
              <a:rPr lang="en-US" dirty="0"/>
              <a:t>in Business Seminar –October 24, 2014</a:t>
            </a:r>
          </a:p>
          <a:p>
            <a:r>
              <a:rPr lang="en-US" dirty="0"/>
              <a:t>Career Education Conference –November 21, 2014</a:t>
            </a:r>
          </a:p>
          <a:p>
            <a:r>
              <a:rPr lang="en-US" dirty="0" smtClean="0"/>
              <a:t>Industry Night –March 5, 2015</a:t>
            </a:r>
          </a:p>
          <a:p>
            <a:pPr lvl="0"/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765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214</TotalTime>
  <Words>153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Precedent</vt:lpstr>
      <vt:lpstr>COBAE Career Education and Professional Development Center </vt:lpstr>
      <vt:lpstr>What do we do?</vt:lpstr>
      <vt:lpstr>What do we do?</vt:lpstr>
      <vt:lpstr>What do we do?</vt:lpstr>
      <vt:lpstr>Workshop</vt:lpstr>
      <vt:lpstr>events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COBAE Career Education and Professional Development Center </dc:title>
  <dc:creator>businter</dc:creator>
  <cp:lastModifiedBy>Smith, Wayne W</cp:lastModifiedBy>
  <cp:revision>13</cp:revision>
  <dcterms:created xsi:type="dcterms:W3CDTF">2014-02-11T17:42:54Z</dcterms:created>
  <dcterms:modified xsi:type="dcterms:W3CDTF">2014-07-12T17:31:28Z</dcterms:modified>
</cp:coreProperties>
</file>