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5" r:id="rId3"/>
    <p:sldId id="257" r:id="rId4"/>
    <p:sldId id="260" r:id="rId5"/>
    <p:sldId id="263" r:id="rId6"/>
    <p:sldId id="262" r:id="rId7"/>
    <p:sldId id="258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37"/>
  </p:normalViewPr>
  <p:slideViewPr>
    <p:cSldViewPr snapToGrid="0" snapToObjects="1">
      <p:cViewPr varScale="1">
        <p:scale>
          <a:sx n="89" d="100"/>
          <a:sy n="89" d="100"/>
        </p:scale>
        <p:origin x="10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NazarianCEPD" TargetMode="External"/><Relationship Id="rId4" Type="http://schemas.openxmlformats.org/officeDocument/2006/relationships/hyperlink" Target="http://www.csun.edu/acctis/EY-Center" TargetMode="External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shade val="10000"/>
                <a:satMod val="130000"/>
                <a:lumMod val="80000"/>
              </a:schemeClr>
              <a:schemeClr val="bg1">
                <a:satMod val="150000"/>
                <a:lumMod val="11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242" y="817582"/>
            <a:ext cx="6762749" cy="171426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Nazarian</a:t>
            </a:r>
            <a:r>
              <a:rPr lang="en-US" b="1" dirty="0" smtClean="0"/>
              <a:t> college career centers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242" y="3925271"/>
            <a:ext cx="7583487" cy="26126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Craig Oka,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Career Education and Professional Development Center</a:t>
            </a:r>
            <a:endParaRPr lang="en-US" dirty="0"/>
          </a:p>
          <a:p>
            <a:r>
              <a:rPr lang="en-US" dirty="0"/>
              <a:t>Juniper Hall </a:t>
            </a:r>
            <a:r>
              <a:rPr lang="en-US" dirty="0" smtClean="0"/>
              <a:t>2234 |818.677.4697</a:t>
            </a:r>
          </a:p>
          <a:p>
            <a:r>
              <a:rPr lang="en-US" dirty="0" smtClean="0">
                <a:hlinkClick r:id="rId3"/>
              </a:rPr>
              <a:t>www.csun.edu/NazarianCEPD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Stuart Fried, Director</a:t>
            </a:r>
          </a:p>
          <a:p>
            <a:r>
              <a:rPr lang="en-US" dirty="0" smtClean="0"/>
              <a:t>EY Center for Careers in Accounting and Information Systems</a:t>
            </a:r>
          </a:p>
          <a:p>
            <a:r>
              <a:rPr lang="en-US" dirty="0" smtClean="0"/>
              <a:t>Juniper Hall 2224 | 818.677.4346</a:t>
            </a:r>
          </a:p>
          <a:p>
            <a:r>
              <a:rPr lang="en-US" dirty="0" smtClean="0">
                <a:hlinkClick r:id="rId4"/>
              </a:rPr>
              <a:t>www.csun.edu</a:t>
            </a:r>
            <a:r>
              <a:rPr lang="en-US" dirty="0">
                <a:hlinkClick r:id="rId4"/>
              </a:rPr>
              <a:t>/acctis</a:t>
            </a:r>
            <a:r>
              <a:rPr lang="en-US" dirty="0" smtClean="0">
                <a:hlinkClick r:id="rId4"/>
              </a:rPr>
              <a:t>/EY-Center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5" y="259940"/>
            <a:ext cx="3646979" cy="55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52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Career </a:t>
            </a:r>
            <a:r>
              <a:rPr lang="en-US" dirty="0">
                <a:latin typeface="Athelas" charset="0"/>
                <a:ea typeface="Athelas" charset="0"/>
                <a:cs typeface="Athelas" charset="0"/>
              </a:rPr>
              <a:t>center staffed </a:t>
            </a:r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with </a:t>
            </a:r>
            <a:r>
              <a:rPr lang="en-US" dirty="0">
                <a:latin typeface="Athelas" charset="0"/>
                <a:ea typeface="Athelas" charset="0"/>
                <a:cs typeface="Athelas" charset="0"/>
              </a:rPr>
              <a:t>professionals who assist students and alumni </a:t>
            </a:r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with:</a:t>
            </a:r>
          </a:p>
          <a:p>
            <a:pPr marL="692150" indent="-276225"/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Experiential learning </a:t>
            </a:r>
          </a:p>
          <a:p>
            <a:pPr marL="692150" indent="-276225"/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Career exploration</a:t>
            </a:r>
          </a:p>
          <a:p>
            <a:pPr marL="692150" indent="-276225"/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Career </a:t>
            </a:r>
            <a:r>
              <a:rPr lang="en-US" dirty="0">
                <a:latin typeface="Athelas" charset="0"/>
                <a:ea typeface="Athelas" charset="0"/>
                <a:cs typeface="Athelas" charset="0"/>
              </a:rPr>
              <a:t>networking </a:t>
            </a:r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needs</a:t>
            </a:r>
            <a:endParaRPr lang="en-US" dirty="0">
              <a:latin typeface="Athelas" charset="0"/>
              <a:ea typeface="Athelas" charset="0"/>
              <a:cs typeface="Athelas" charset="0"/>
            </a:endParaRPr>
          </a:p>
          <a:p>
            <a:endParaRPr lang="en-US" dirty="0">
              <a:latin typeface="Athelas" charset="0"/>
              <a:ea typeface="Athelas" charset="0"/>
              <a:cs typeface="Athelas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Professional </a:t>
            </a:r>
            <a:r>
              <a:rPr lang="en-US" b="1" dirty="0"/>
              <a:t>Development </a:t>
            </a:r>
            <a:r>
              <a:rPr lang="en-US" b="1" dirty="0" smtClean="0"/>
              <a:t>Services</a:t>
            </a:r>
            <a:endParaRPr lang="en-US" b="1" dirty="0"/>
          </a:p>
          <a:p>
            <a:pPr marL="692150" lvl="0" indent="-276225"/>
            <a:r>
              <a:rPr lang="en-US" dirty="0"/>
              <a:t>Resume c</a:t>
            </a:r>
            <a:r>
              <a:rPr lang="en-US" dirty="0" smtClean="0"/>
              <a:t>ritiques &amp; workshops</a:t>
            </a:r>
          </a:p>
          <a:p>
            <a:pPr marL="692150" lvl="0" indent="-276225"/>
            <a:r>
              <a:rPr lang="en-US" dirty="0"/>
              <a:t>Cover l</a:t>
            </a:r>
            <a:r>
              <a:rPr lang="en-US" dirty="0" smtClean="0"/>
              <a:t>etter </a:t>
            </a:r>
            <a:r>
              <a:rPr lang="en-US" dirty="0"/>
              <a:t>r</a:t>
            </a:r>
            <a:r>
              <a:rPr lang="en-US" dirty="0" smtClean="0"/>
              <a:t>eviews &amp; workshops</a:t>
            </a:r>
            <a:endParaRPr lang="en-US" dirty="0"/>
          </a:p>
          <a:p>
            <a:pPr marL="692150" lvl="0" indent="-276225"/>
            <a:r>
              <a:rPr lang="en-US" dirty="0" smtClean="0"/>
              <a:t>Career advice</a:t>
            </a:r>
            <a:endParaRPr lang="en-US" dirty="0"/>
          </a:p>
          <a:p>
            <a:pPr marL="692150" indent="-276225"/>
            <a:r>
              <a:rPr lang="en-US" dirty="0"/>
              <a:t>Mock </a:t>
            </a:r>
            <a:r>
              <a:rPr lang="en-US" dirty="0" smtClean="0"/>
              <a:t>interviews</a:t>
            </a:r>
            <a:endParaRPr lang="en-US" dirty="0"/>
          </a:p>
          <a:p>
            <a:pPr marL="692150" lvl="0" indent="-276225"/>
            <a:r>
              <a:rPr lang="en-US" dirty="0" smtClean="0"/>
              <a:t>Networking opportunities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0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Career Exploration Services</a:t>
            </a:r>
          </a:p>
          <a:p>
            <a:pPr marL="692150" indent="-276225"/>
            <a:r>
              <a:rPr lang="en-US" dirty="0"/>
              <a:t>Career </a:t>
            </a:r>
            <a:r>
              <a:rPr lang="en-US" dirty="0" smtClean="0"/>
              <a:t>previews/Information sessions</a:t>
            </a:r>
            <a:endParaRPr lang="en-US" dirty="0"/>
          </a:p>
          <a:p>
            <a:pPr marL="692150" lvl="0" indent="-276225"/>
            <a:r>
              <a:rPr lang="en-US" dirty="0" smtClean="0"/>
              <a:t>Passport Program</a:t>
            </a:r>
          </a:p>
          <a:p>
            <a:pPr marL="692150" lvl="0" indent="-276225"/>
            <a:r>
              <a:rPr lang="en-US" dirty="0" smtClean="0"/>
              <a:t>Firm tours</a:t>
            </a:r>
          </a:p>
          <a:p>
            <a:pPr marL="692150" lvl="0" indent="-276225"/>
            <a:r>
              <a:rPr lang="en-US" dirty="0" smtClean="0"/>
              <a:t>Mentor Program</a:t>
            </a:r>
          </a:p>
          <a:p>
            <a:pPr marL="692150" lvl="0" indent="-276225"/>
            <a:r>
              <a:rPr lang="en-US" dirty="0" smtClean="0"/>
              <a:t>Shadowing </a:t>
            </a:r>
            <a:r>
              <a:rPr lang="en-US" dirty="0"/>
              <a:t>e</a:t>
            </a:r>
            <a:r>
              <a:rPr lang="en-US" dirty="0" smtClean="0"/>
              <a:t>vents</a:t>
            </a:r>
          </a:p>
          <a:p>
            <a:pPr marL="692150" lvl="0" indent="-276225"/>
            <a:r>
              <a:rPr lang="en-US" dirty="0" smtClean="0"/>
              <a:t>Industry Night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8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INTERNSHIP ORIENTATION Workshop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856" y="1872178"/>
            <a:ext cx="7583488" cy="35547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Mandatory workshop to enroll in 498C</a:t>
            </a:r>
          </a:p>
          <a:p>
            <a:pPr marL="0" indent="0">
              <a:buNone/>
            </a:pPr>
            <a:r>
              <a:rPr lang="en-US" dirty="0" smtClean="0"/>
              <a:t>Register on: </a:t>
            </a:r>
            <a:r>
              <a:rPr lang="en-US" u="sng" dirty="0" err="1" smtClean="0">
                <a:solidFill>
                  <a:schemeClr val="accent5"/>
                </a:solidFill>
              </a:rPr>
              <a:t>www.myinterfase.com</a:t>
            </a:r>
            <a:r>
              <a:rPr lang="en-US" u="sng" dirty="0" smtClean="0">
                <a:solidFill>
                  <a:schemeClr val="accent5"/>
                </a:solidFill>
              </a:rPr>
              <a:t>/</a:t>
            </a:r>
            <a:r>
              <a:rPr lang="en-US" u="sng" dirty="0" err="1" smtClean="0">
                <a:solidFill>
                  <a:schemeClr val="accent5"/>
                </a:solidFill>
              </a:rPr>
              <a:t>csun</a:t>
            </a:r>
            <a:r>
              <a:rPr lang="en-US" u="sng" dirty="0" smtClean="0">
                <a:solidFill>
                  <a:schemeClr val="accent5"/>
                </a:solidFill>
              </a:rPr>
              <a:t>/student</a:t>
            </a:r>
          </a:p>
          <a:p>
            <a:pPr marL="692150" indent="-276225"/>
            <a:r>
              <a:rPr lang="en-US" dirty="0" smtClean="0"/>
              <a:t>Bring your resume </a:t>
            </a:r>
          </a:p>
          <a:p>
            <a:pPr marL="692150" indent="-276225"/>
            <a:r>
              <a:rPr lang="en-US" dirty="0" smtClean="0"/>
              <a:t>Be on time</a:t>
            </a:r>
          </a:p>
        </p:txBody>
      </p:sp>
    </p:spTree>
    <p:extLst>
      <p:ext uri="{BB962C8B-B14F-4D97-AF65-F5344CB8AC3E}">
        <p14:creationId xmlns:p14="http://schemas.microsoft.com/office/powerpoint/2010/main" val="2366626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CEPD </a:t>
            </a:r>
            <a:r>
              <a:rPr lang="en-US" dirty="0" err="1" smtClean="0"/>
              <a:t>cENTER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u="sng" dirty="0" smtClean="0"/>
              <a:t>Industry Night</a:t>
            </a:r>
            <a:endParaRPr lang="en-US" sz="2800" b="1" i="1" u="sng" dirty="0" smtClean="0"/>
          </a:p>
          <a:p>
            <a:pPr marL="0" indent="0">
              <a:buNone/>
            </a:pPr>
            <a:r>
              <a:rPr lang="en-US" sz="2800" dirty="0" smtClean="0"/>
              <a:t>March 2nd– 6PM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Northridge Center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 Center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Upcoming </a:t>
            </a:r>
            <a:r>
              <a:rPr lang="en-US" dirty="0" err="1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1800225"/>
            <a:ext cx="7583488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u="sng" dirty="0" smtClean="0"/>
              <a:t>Meet </a:t>
            </a:r>
            <a:r>
              <a:rPr lang="en-US" sz="2800" b="1" i="1" u="sng" dirty="0"/>
              <a:t>the </a:t>
            </a:r>
            <a:r>
              <a:rPr lang="en-US" sz="2800" b="1" i="1" u="sng" dirty="0" smtClean="0"/>
              <a:t>Firms</a:t>
            </a:r>
          </a:p>
          <a:p>
            <a:pPr marL="0" indent="0">
              <a:buNone/>
            </a:pPr>
            <a:r>
              <a:rPr lang="en-US" sz="2800" dirty="0" smtClean="0"/>
              <a:t>February 16th </a:t>
            </a:r>
            <a:r>
              <a:rPr lang="en-US" sz="2800" dirty="0" smtClean="0"/>
              <a:t>– 6pm to 9pm</a:t>
            </a:r>
          </a:p>
          <a:p>
            <a:pPr marL="0" indent="0">
              <a:buNone/>
            </a:pPr>
            <a:r>
              <a:rPr lang="en-US" sz="2800" dirty="0" smtClean="0"/>
              <a:t>Pickwick Gardens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2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Passport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An exclusive cohort that focuses on </a:t>
            </a:r>
            <a:r>
              <a:rPr lang="en-US" dirty="0"/>
              <a:t>professional development </a:t>
            </a:r>
            <a:r>
              <a:rPr lang="en-US" dirty="0" smtClean="0"/>
              <a:t>and engages in:</a:t>
            </a:r>
          </a:p>
          <a:p>
            <a:pPr marL="692150" indent="-276225">
              <a:spcBef>
                <a:spcPts val="1800"/>
              </a:spcBef>
            </a:pPr>
            <a:r>
              <a:rPr lang="en-US" dirty="0" smtClean="0"/>
              <a:t>Career development </a:t>
            </a:r>
          </a:p>
          <a:p>
            <a:pPr marL="692150" indent="-276225">
              <a:spcBef>
                <a:spcPts val="1800"/>
              </a:spcBef>
            </a:pPr>
            <a:r>
              <a:rPr lang="en-US" dirty="0"/>
              <a:t>N</a:t>
            </a:r>
            <a:r>
              <a:rPr lang="en-US" dirty="0" smtClean="0"/>
              <a:t>etworking </a:t>
            </a:r>
          </a:p>
          <a:p>
            <a:pPr marL="692150" indent="-276225">
              <a:spcBef>
                <a:spcPts val="1800"/>
              </a:spcBef>
            </a:pPr>
            <a:r>
              <a:rPr lang="en-US" dirty="0"/>
              <a:t>E</a:t>
            </a:r>
            <a:r>
              <a:rPr lang="en-US" dirty="0" smtClean="0"/>
              <a:t>xperiential learning</a:t>
            </a:r>
          </a:p>
          <a:p>
            <a:pPr marL="692150" indent="-276225">
              <a:spcBef>
                <a:spcPts val="1800"/>
              </a:spcBef>
            </a:pPr>
            <a:r>
              <a:rPr lang="en-US" dirty="0" smtClean="0"/>
              <a:t>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3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Passport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0">
              <a:spcBef>
                <a:spcPts val="1800"/>
              </a:spcBef>
              <a:buNone/>
            </a:pPr>
            <a:r>
              <a:rPr lang="en-US" b="1" dirty="0"/>
              <a:t>Eligibility</a:t>
            </a:r>
          </a:p>
          <a:p>
            <a:pPr marL="746125" indent="-341313">
              <a:spcBef>
                <a:spcPts val="1800"/>
              </a:spcBef>
            </a:pPr>
            <a:r>
              <a:rPr lang="en-US" dirty="0"/>
              <a:t>Transfer students currently enrolled in BUS 302 or will be enrolled in </a:t>
            </a:r>
            <a:r>
              <a:rPr lang="en-US" dirty="0" smtClean="0"/>
              <a:t>Fall 2017</a:t>
            </a:r>
            <a:endParaRPr lang="en-US" dirty="0"/>
          </a:p>
          <a:p>
            <a:pPr marL="746125" indent="-341313">
              <a:spcBef>
                <a:spcPts val="1800"/>
              </a:spcBef>
            </a:pPr>
            <a:r>
              <a:rPr lang="en-US" dirty="0" smtClean="0"/>
              <a:t>Fall </a:t>
            </a:r>
            <a:r>
              <a:rPr lang="en-US" dirty="0"/>
              <a:t>admission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734</TotalTime>
  <Words>183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Athelas</vt:lpstr>
      <vt:lpstr>Calisto MT</vt:lpstr>
      <vt:lpstr>Perpetua Titling MT</vt:lpstr>
      <vt:lpstr>Precedent</vt:lpstr>
      <vt:lpstr>Nazarian college career centers</vt:lpstr>
      <vt:lpstr>WHO ARE WE</vt:lpstr>
      <vt:lpstr>What WE DO</vt:lpstr>
      <vt:lpstr>What we do</vt:lpstr>
      <vt:lpstr>INTERNSHIP ORIENTATION Workshop</vt:lpstr>
      <vt:lpstr>CEPD cENTER  Upcoming events</vt:lpstr>
      <vt:lpstr>EY Center  Upcoming eventS</vt:lpstr>
      <vt:lpstr>Passport program</vt:lpstr>
      <vt:lpstr>Passport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COBAE Career Education and Professional Development Center </dc:title>
  <dc:creator>businter</dc:creator>
  <cp:lastModifiedBy>COBAE Internship Program</cp:lastModifiedBy>
  <cp:revision>36</cp:revision>
  <dcterms:created xsi:type="dcterms:W3CDTF">2014-02-11T17:42:54Z</dcterms:created>
  <dcterms:modified xsi:type="dcterms:W3CDTF">2017-01-26T17:48:28Z</dcterms:modified>
</cp:coreProperties>
</file>