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60" r:id="rId4"/>
    <p:sldId id="264" r:id="rId5"/>
    <p:sldId id="263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un.edu/NazarianCEPD" TargetMode="External"/><Relationship Id="rId3" Type="http://schemas.openxmlformats.org/officeDocument/2006/relationships/hyperlink" Target="http://www.csun.edu/acctis/EY-Cent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yinterfase.com/csun/studen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83" y="333520"/>
            <a:ext cx="6762749" cy="2650141"/>
          </a:xfrm>
        </p:spPr>
        <p:txBody>
          <a:bodyPr>
            <a:normAutofit/>
          </a:bodyPr>
          <a:lstStyle/>
          <a:p>
            <a:r>
              <a:rPr lang="en-US" dirty="0" err="1" smtClean="0"/>
              <a:t>Nazarian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College of business career 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242" y="3925271"/>
            <a:ext cx="7583487" cy="26126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Craig Oka, </a:t>
            </a:r>
            <a:r>
              <a:rPr lang="en-US" dirty="0" smtClean="0"/>
              <a:t>Director</a:t>
            </a:r>
          </a:p>
          <a:p>
            <a:r>
              <a:rPr lang="en-US" dirty="0" smtClean="0"/>
              <a:t>Career Education and Professional Development Center</a:t>
            </a:r>
            <a:endParaRPr lang="en-US" dirty="0"/>
          </a:p>
          <a:p>
            <a:r>
              <a:rPr lang="en-US" dirty="0"/>
              <a:t>Juniper Hall </a:t>
            </a:r>
            <a:r>
              <a:rPr lang="en-US" dirty="0" smtClean="0"/>
              <a:t>2234 |818.677.4697</a:t>
            </a:r>
          </a:p>
          <a:p>
            <a:r>
              <a:rPr lang="en-US" dirty="0" smtClean="0">
                <a:hlinkClick r:id="rId2"/>
              </a:rPr>
              <a:t>www.csun.edu/NazarianCEPD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Luella Jones, Director</a:t>
            </a:r>
          </a:p>
          <a:p>
            <a:r>
              <a:rPr lang="en-US" dirty="0" smtClean="0"/>
              <a:t>EY Center for Careers in Accounting and Information Systems</a:t>
            </a:r>
          </a:p>
          <a:p>
            <a:r>
              <a:rPr lang="en-US" dirty="0" smtClean="0"/>
              <a:t>Juniper Hall 2224 | 818.677.4346</a:t>
            </a:r>
          </a:p>
          <a:p>
            <a:r>
              <a:rPr lang="en-US" dirty="0" smtClean="0">
                <a:hlinkClick r:id="rId3"/>
              </a:rPr>
              <a:t>www.csun.edu</a:t>
            </a:r>
            <a:r>
              <a:rPr lang="en-US" dirty="0">
                <a:hlinkClick r:id="rId3"/>
              </a:rPr>
              <a:t>/acctis</a:t>
            </a:r>
            <a:r>
              <a:rPr lang="en-US" dirty="0" smtClean="0">
                <a:hlinkClick r:id="rId3"/>
              </a:rPr>
              <a:t>/EY-Center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52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Offer Professional </a:t>
            </a:r>
            <a:r>
              <a:rPr lang="en-US" b="1" dirty="0"/>
              <a:t>Development </a:t>
            </a:r>
            <a:r>
              <a:rPr lang="en-US" b="1" dirty="0" smtClean="0"/>
              <a:t>Services</a:t>
            </a:r>
            <a:endParaRPr lang="en-US" b="1" dirty="0"/>
          </a:p>
          <a:p>
            <a:pPr lvl="0"/>
            <a:r>
              <a:rPr lang="en-US" dirty="0"/>
              <a:t>Resume </a:t>
            </a:r>
            <a:r>
              <a:rPr lang="en-US" dirty="0" smtClean="0"/>
              <a:t>Critiques &amp; Workshops</a:t>
            </a:r>
          </a:p>
          <a:p>
            <a:pPr lvl="0"/>
            <a:r>
              <a:rPr lang="en-US" dirty="0"/>
              <a:t>Cover Letter </a:t>
            </a:r>
            <a:r>
              <a:rPr lang="en-US" dirty="0" smtClean="0"/>
              <a:t>Reviews &amp; Workshops</a:t>
            </a:r>
            <a:endParaRPr lang="en-US" dirty="0"/>
          </a:p>
          <a:p>
            <a:pPr lvl="0"/>
            <a:r>
              <a:rPr lang="en-US" dirty="0" smtClean="0"/>
              <a:t>Career Advice</a:t>
            </a:r>
            <a:endParaRPr lang="en-US" dirty="0"/>
          </a:p>
          <a:p>
            <a:r>
              <a:rPr lang="en-US" dirty="0"/>
              <a:t>Mock Interviews</a:t>
            </a:r>
          </a:p>
          <a:p>
            <a:pPr lvl="0"/>
            <a:r>
              <a:rPr lang="en-US" dirty="0" smtClean="0"/>
              <a:t>Networking Opportunities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0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Offer Career Exploration Services</a:t>
            </a:r>
          </a:p>
          <a:p>
            <a:r>
              <a:rPr lang="en-US" dirty="0"/>
              <a:t>Career Previews/Information Sessions</a:t>
            </a:r>
          </a:p>
          <a:p>
            <a:pPr lvl="0"/>
            <a:r>
              <a:rPr lang="en-US" dirty="0" smtClean="0"/>
              <a:t>Passport </a:t>
            </a:r>
            <a:r>
              <a:rPr lang="en-US" dirty="0" smtClean="0"/>
              <a:t>Program</a:t>
            </a:r>
          </a:p>
          <a:p>
            <a:pPr lvl="0"/>
            <a:r>
              <a:rPr lang="en-US" dirty="0" smtClean="0"/>
              <a:t>Executive-in-Residence </a:t>
            </a:r>
            <a:r>
              <a:rPr lang="en-US" dirty="0"/>
              <a:t>Program</a:t>
            </a:r>
          </a:p>
          <a:p>
            <a:pPr lvl="0"/>
            <a:r>
              <a:rPr lang="en-US" dirty="0" smtClean="0"/>
              <a:t>Executive Internship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86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Provide Assistance with Experiential Learning</a:t>
            </a:r>
          </a:p>
          <a:p>
            <a:r>
              <a:rPr lang="en-US" dirty="0" smtClean="0"/>
              <a:t>Internships</a:t>
            </a:r>
          </a:p>
          <a:p>
            <a:pPr lvl="1"/>
            <a:r>
              <a:rPr lang="en-US" dirty="0" smtClean="0"/>
              <a:t>Answer questions</a:t>
            </a:r>
          </a:p>
          <a:p>
            <a:pPr lvl="1"/>
            <a:r>
              <a:rPr lang="en-US" dirty="0" smtClean="0"/>
              <a:t>Offer advice</a:t>
            </a:r>
          </a:p>
          <a:p>
            <a:pPr lvl="1"/>
            <a:r>
              <a:rPr lang="en-US" dirty="0" smtClean="0"/>
              <a:t>Opportunities posted </a:t>
            </a:r>
          </a:p>
          <a:p>
            <a:pPr lvl="1"/>
            <a:r>
              <a:rPr lang="en-US" dirty="0" smtClean="0"/>
              <a:t>Will </a:t>
            </a:r>
            <a:r>
              <a:rPr lang="en-US" u="sng" dirty="0" smtClean="0"/>
              <a:t>not</a:t>
            </a:r>
            <a:r>
              <a:rPr lang="en-US" dirty="0" smtClean="0"/>
              <a:t> place you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29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INTERNSHIP ORIENTATION Workshop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571425"/>
            <a:ext cx="7583488" cy="35547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Must schedule an appointment on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Nazarian</a:t>
            </a:r>
            <a:r>
              <a:rPr lang="en-US" dirty="0" smtClean="0"/>
              <a:t> Career </a:t>
            </a:r>
            <a:r>
              <a:rPr lang="en-US" dirty="0" err="1" smtClean="0"/>
              <a:t>Interfase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www.myinterfase.com/csun/student</a:t>
            </a:r>
            <a:endParaRPr lang="en-US" dirty="0" smtClean="0"/>
          </a:p>
          <a:p>
            <a:pPr algn="ctr"/>
            <a:r>
              <a:rPr lang="en-US" dirty="0" smtClean="0"/>
              <a:t>Bring your Resume </a:t>
            </a:r>
          </a:p>
          <a:p>
            <a:pPr algn="ctr"/>
            <a:r>
              <a:rPr lang="en-US" dirty="0" smtClean="0"/>
              <a:t>Be on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26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CEPD </a:t>
            </a:r>
            <a:r>
              <a:rPr lang="en-US" dirty="0" err="1" smtClean="0"/>
              <a:t>cENTER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Industry Night</a:t>
            </a:r>
          </a:p>
          <a:p>
            <a:pPr marL="0" indent="0">
              <a:buNone/>
            </a:pPr>
            <a:r>
              <a:rPr lang="en-US" dirty="0" smtClean="0"/>
              <a:t>February </a:t>
            </a:r>
            <a:r>
              <a:rPr lang="en-US" dirty="0"/>
              <a:t>25</a:t>
            </a:r>
            <a:r>
              <a:rPr lang="en-US" baseline="30000" dirty="0"/>
              <a:t>th</a:t>
            </a:r>
            <a:r>
              <a:rPr lang="en-US" dirty="0"/>
              <a:t> – 6pm to </a:t>
            </a:r>
            <a:r>
              <a:rPr lang="en-US" dirty="0" smtClean="0"/>
              <a:t>9pm</a:t>
            </a:r>
          </a:p>
          <a:p>
            <a:pPr marL="0" indent="0">
              <a:buNone/>
            </a:pPr>
            <a:r>
              <a:rPr lang="en-US" dirty="0" smtClean="0"/>
              <a:t>Northridge </a:t>
            </a:r>
            <a:r>
              <a:rPr lang="en-US" dirty="0"/>
              <a:t>Center, USU</a:t>
            </a:r>
          </a:p>
          <a:p>
            <a:pPr marL="0" indent="0">
              <a:buNone/>
            </a:pPr>
            <a:r>
              <a:rPr lang="en-US" b="1" i="1" u="sng" dirty="0">
                <a:effectLst/>
              </a:rPr>
              <a:t>BCBG Max </a:t>
            </a:r>
            <a:r>
              <a:rPr lang="en-US" b="1" i="1" u="sng" dirty="0" err="1">
                <a:effectLst/>
              </a:rPr>
              <a:t>Azria</a:t>
            </a:r>
            <a:r>
              <a:rPr lang="en-US" b="1" i="1" u="sng" dirty="0">
                <a:effectLst/>
              </a:rPr>
              <a:t> Firm </a:t>
            </a:r>
            <a:r>
              <a:rPr lang="en-US" b="1" i="1" u="sng" dirty="0" smtClean="0">
                <a:effectLst/>
              </a:rPr>
              <a:t>Tour</a:t>
            </a:r>
          </a:p>
          <a:p>
            <a:pPr marL="0" indent="0">
              <a:buNone/>
            </a:pPr>
            <a:r>
              <a:rPr lang="en-US" dirty="0" smtClean="0"/>
              <a:t>March 4</a:t>
            </a:r>
            <a:r>
              <a:rPr lang="en-US" baseline="30000" dirty="0" smtClean="0"/>
              <a:t>th</a:t>
            </a:r>
            <a:r>
              <a:rPr lang="en-US" dirty="0" smtClean="0"/>
              <a:t>- 3pm </a:t>
            </a:r>
            <a:r>
              <a:rPr lang="en-US" dirty="0"/>
              <a:t>to 6pm</a:t>
            </a:r>
          </a:p>
          <a:p>
            <a:pPr marL="0" indent="0" defTabSz="457200">
              <a:buNone/>
            </a:pPr>
            <a:r>
              <a:rPr lang="en-US" dirty="0"/>
              <a:t>RSVP on </a:t>
            </a:r>
            <a:r>
              <a:rPr lang="en-US" dirty="0" err="1"/>
              <a:t>Nazarian</a:t>
            </a:r>
            <a:r>
              <a:rPr lang="en-US" dirty="0"/>
              <a:t> Career </a:t>
            </a:r>
            <a:r>
              <a:rPr lang="en-US" dirty="0" err="1"/>
              <a:t>Interfase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5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 Center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Upcoming </a:t>
            </a:r>
            <a:r>
              <a:rPr lang="en-US" dirty="0" err="1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Accounting and Information Systems Boot </a:t>
            </a:r>
            <a:r>
              <a:rPr lang="en-US" b="1" i="1" u="sng" dirty="0" smtClean="0"/>
              <a:t>Camp</a:t>
            </a:r>
          </a:p>
          <a:p>
            <a:pPr marL="0" indent="0">
              <a:buNone/>
            </a:pPr>
            <a:r>
              <a:rPr lang="en-US" dirty="0" smtClean="0"/>
              <a:t>August– Date TBA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u="sng" dirty="0" smtClean="0"/>
              <a:t>Meet </a:t>
            </a:r>
            <a:r>
              <a:rPr lang="en-US" b="1" i="1" u="sng" dirty="0"/>
              <a:t>the </a:t>
            </a:r>
            <a:r>
              <a:rPr lang="en-US" b="1" i="1" u="sng" dirty="0" smtClean="0"/>
              <a:t>Firms</a:t>
            </a:r>
          </a:p>
          <a:p>
            <a:pPr marL="0" indent="0">
              <a:buNone/>
            </a:pPr>
            <a:r>
              <a:rPr lang="en-US" dirty="0" smtClean="0"/>
              <a:t>February 18th – 6pm to 9pm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Odyssey Restaurant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2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657</TotalTime>
  <Words>149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Calisto MT</vt:lpstr>
      <vt:lpstr>Perpetua Titling MT</vt:lpstr>
      <vt:lpstr>Arial</vt:lpstr>
      <vt:lpstr>Precedent</vt:lpstr>
      <vt:lpstr>Nazarian  College of business career centers</vt:lpstr>
      <vt:lpstr>What do we do?</vt:lpstr>
      <vt:lpstr>What do we do?</vt:lpstr>
      <vt:lpstr>What do we do?</vt:lpstr>
      <vt:lpstr>INTERNSHIP ORIENTATION Workshop</vt:lpstr>
      <vt:lpstr>CEPD cENTER  Upcoming events</vt:lpstr>
      <vt:lpstr>EY Center  Upcoming eventS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COBAE Career Education and Professional Development Center </dc:title>
  <dc:creator>businter</dc:creator>
  <cp:lastModifiedBy>COBAE Internship Program</cp:lastModifiedBy>
  <cp:revision>27</cp:revision>
  <dcterms:created xsi:type="dcterms:W3CDTF">2014-02-11T17:42:54Z</dcterms:created>
  <dcterms:modified xsi:type="dcterms:W3CDTF">2016-01-29T17:21:43Z</dcterms:modified>
</cp:coreProperties>
</file>