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4" r:id="rId4"/>
    <p:sldId id="260" r:id="rId5"/>
    <p:sldId id="263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97" y="333520"/>
            <a:ext cx="6762749" cy="2650141"/>
          </a:xfrm>
        </p:spPr>
        <p:txBody>
          <a:bodyPr>
            <a:normAutofit/>
          </a:bodyPr>
          <a:lstStyle/>
          <a:p>
            <a:r>
              <a:rPr lang="en-US" dirty="0" err="1" smtClean="0"/>
              <a:t>Nazarian</a:t>
            </a:r>
            <a:r>
              <a:rPr lang="en-US" dirty="0"/>
              <a:t> </a:t>
            </a:r>
            <a:r>
              <a:rPr lang="en-US" dirty="0" smtClean="0"/>
              <a:t>College of business </a:t>
            </a:r>
            <a:br>
              <a:rPr lang="en-US" dirty="0" smtClean="0"/>
            </a:br>
            <a:r>
              <a:rPr lang="en-US" dirty="0" smtClean="0"/>
              <a:t>Career Centers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0881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endParaRPr lang="en-US" dirty="0"/>
          </a:p>
          <a:p>
            <a:r>
              <a:rPr lang="en-US" dirty="0" smtClean="0"/>
              <a:t>Luella Jones, Director</a:t>
            </a:r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2234 | 818.677.4346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Offer Professional Development </a:t>
            </a:r>
            <a:r>
              <a:rPr lang="en-US" dirty="0" smtClean="0"/>
              <a:t>Services:</a:t>
            </a:r>
            <a:endParaRPr lang="en-US" dirty="0"/>
          </a:p>
          <a:p>
            <a:pPr lvl="0"/>
            <a:r>
              <a:rPr lang="en-US" dirty="0"/>
              <a:t>Resume and Cover Letter Workshops</a:t>
            </a:r>
          </a:p>
          <a:p>
            <a:pPr lvl="0"/>
            <a:r>
              <a:rPr lang="en-US" dirty="0"/>
              <a:t>Mock Interviews</a:t>
            </a:r>
          </a:p>
          <a:p>
            <a:pPr lvl="0"/>
            <a:r>
              <a:rPr lang="en-US" dirty="0"/>
              <a:t>Career Advising</a:t>
            </a:r>
          </a:p>
          <a:p>
            <a:pPr lvl="0"/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Assistance with Experiential Learning</a:t>
            </a:r>
          </a:p>
          <a:p>
            <a:r>
              <a:rPr lang="en-US" dirty="0" smtClean="0"/>
              <a:t>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72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Offer Career Exploration Services:</a:t>
            </a:r>
          </a:p>
          <a:p>
            <a:pPr lvl="0"/>
            <a:r>
              <a:rPr lang="en-US" dirty="0" smtClean="0"/>
              <a:t>Career </a:t>
            </a:r>
            <a:r>
              <a:rPr lang="en-US" dirty="0"/>
              <a:t>Previews</a:t>
            </a:r>
          </a:p>
          <a:p>
            <a:pPr lvl="0"/>
            <a:r>
              <a:rPr lang="en-US" dirty="0"/>
              <a:t>Executive-in-Residence Program</a:t>
            </a:r>
          </a:p>
          <a:p>
            <a:pPr lvl="0"/>
            <a:r>
              <a:rPr lang="en-US" dirty="0"/>
              <a:t>Job Shadowing</a:t>
            </a:r>
          </a:p>
          <a:p>
            <a:pPr lvl="0"/>
            <a:r>
              <a:rPr lang="en-US" dirty="0"/>
              <a:t>Executive Internship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Tuesday 10am</a:t>
            </a:r>
          </a:p>
          <a:p>
            <a:pPr marL="0" indent="0" algn="ctr">
              <a:buNone/>
            </a:pPr>
            <a:r>
              <a:rPr lang="en-US" b="1" dirty="0" smtClean="0"/>
              <a:t>Wednesday 1pm</a:t>
            </a:r>
          </a:p>
          <a:p>
            <a:pPr marL="0" indent="0" algn="ctr">
              <a:buNone/>
            </a:pPr>
            <a:r>
              <a:rPr lang="en-US" b="1" dirty="0" smtClean="0"/>
              <a:t>Thursday 3pm</a:t>
            </a:r>
          </a:p>
          <a:p>
            <a:pPr marL="0" indent="0" algn="ctr">
              <a:buNone/>
            </a:pPr>
            <a:r>
              <a:rPr lang="en-US" dirty="0" smtClean="0"/>
              <a:t>Must schedule an appointment, bring resume, and show up on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Meet The Firms</a:t>
            </a:r>
          </a:p>
          <a:p>
            <a:pPr marL="0" indent="0">
              <a:buNone/>
            </a:pPr>
            <a:r>
              <a:rPr lang="en-US" dirty="0" smtClean="0"/>
              <a:t>Tuesday, February 17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from 6pm-9pm at the Odyssey Restaurant.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Industry Night</a:t>
            </a:r>
          </a:p>
          <a:p>
            <a:pPr marL="0" indent="0">
              <a:buNone/>
            </a:pPr>
            <a:r>
              <a:rPr lang="en-US" dirty="0" smtClean="0"/>
              <a:t>Thursday, </a:t>
            </a:r>
            <a:r>
              <a:rPr lang="en-US" b="1" dirty="0" smtClean="0"/>
              <a:t>March 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from 6pm-9pm in USU Northridge Center.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NETWORKING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Career </a:t>
            </a:r>
            <a:r>
              <a:rPr lang="en-US" dirty="0"/>
              <a:t>Education </a:t>
            </a:r>
            <a:r>
              <a:rPr lang="en-US" dirty="0" smtClean="0"/>
              <a:t>Conference</a:t>
            </a:r>
          </a:p>
          <a:p>
            <a:pPr lvl="0"/>
            <a:r>
              <a:rPr lang="en-US" dirty="0" smtClean="0"/>
              <a:t>Accounting and Information Systems Boot Camp</a:t>
            </a:r>
            <a:endParaRPr lang="en-US" dirty="0"/>
          </a:p>
          <a:p>
            <a:pPr lvl="0"/>
            <a:r>
              <a:rPr lang="en-US" dirty="0"/>
              <a:t>Women in Business Seminar</a:t>
            </a:r>
          </a:p>
          <a:p>
            <a:pPr lvl="0"/>
            <a:r>
              <a:rPr lang="en-US" dirty="0"/>
              <a:t>Business Sides</a:t>
            </a:r>
          </a:p>
          <a:p>
            <a:pPr lvl="0"/>
            <a:r>
              <a:rPr lang="en-US" dirty="0"/>
              <a:t>Firm Tours</a:t>
            </a:r>
          </a:p>
          <a:p>
            <a:pPr lvl="0"/>
            <a:r>
              <a:rPr lang="en-US" dirty="0"/>
              <a:t>Dinner for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495</TotalTime>
  <Words>167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Nazarian College of business  Career Centers </vt:lpstr>
      <vt:lpstr>What do we do?</vt:lpstr>
      <vt:lpstr>What do we do?</vt:lpstr>
      <vt:lpstr>What do we do?</vt:lpstr>
      <vt:lpstr>Workshop</vt:lpstr>
      <vt:lpstr>Upcoming event</vt:lpstr>
      <vt:lpstr>Other NETWORKING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businter</cp:lastModifiedBy>
  <cp:revision>10</cp:revision>
  <dcterms:created xsi:type="dcterms:W3CDTF">2014-02-11T17:42:54Z</dcterms:created>
  <dcterms:modified xsi:type="dcterms:W3CDTF">2015-01-30T23:39:38Z</dcterms:modified>
</cp:coreProperties>
</file>