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64" r:id="rId4"/>
    <p:sldId id="260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397" y="333520"/>
            <a:ext cx="6762749" cy="2650141"/>
          </a:xfrm>
        </p:spPr>
        <p:txBody>
          <a:bodyPr>
            <a:norm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Nazarian</a:t>
            </a:r>
            <a:r>
              <a:rPr lang="en-US" dirty="0" smtClean="0"/>
              <a:t> College of Business and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242" y="3925271"/>
            <a:ext cx="7583487" cy="20881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Craig Oka,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Career Education and Professional Development</a:t>
            </a:r>
            <a:endParaRPr lang="en-US" dirty="0"/>
          </a:p>
          <a:p>
            <a:r>
              <a:rPr lang="en-US" dirty="0"/>
              <a:t>Juniper Hall </a:t>
            </a:r>
            <a:r>
              <a:rPr lang="en-US" dirty="0" smtClean="0"/>
              <a:t>2234 |818.677.4697</a:t>
            </a:r>
          </a:p>
          <a:p>
            <a:endParaRPr lang="en-US" dirty="0"/>
          </a:p>
          <a:p>
            <a:r>
              <a:rPr lang="en-US" dirty="0" smtClean="0"/>
              <a:t>Luella Jones, Director</a:t>
            </a:r>
          </a:p>
          <a:p>
            <a:r>
              <a:rPr lang="en-US" dirty="0" smtClean="0"/>
              <a:t>EY Center for Careers in Accounting and Information Systems</a:t>
            </a:r>
          </a:p>
          <a:p>
            <a:r>
              <a:rPr lang="en-US" dirty="0" smtClean="0"/>
              <a:t>Juniper Hall 2234 | 818.677.4346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5225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Offer Professional Development </a:t>
            </a:r>
            <a:r>
              <a:rPr lang="en-US" dirty="0" smtClean="0"/>
              <a:t>Services:</a:t>
            </a:r>
            <a:endParaRPr lang="en-US" dirty="0"/>
          </a:p>
          <a:p>
            <a:pPr lvl="0"/>
            <a:r>
              <a:rPr lang="en-US" dirty="0"/>
              <a:t>Resume and Cover Letter Workshops</a:t>
            </a:r>
          </a:p>
          <a:p>
            <a:pPr lvl="0"/>
            <a:r>
              <a:rPr lang="en-US" dirty="0"/>
              <a:t>Mock Interviews</a:t>
            </a:r>
          </a:p>
          <a:p>
            <a:pPr lvl="0"/>
            <a:r>
              <a:rPr lang="en-US" dirty="0"/>
              <a:t>Career </a:t>
            </a:r>
            <a:r>
              <a:rPr lang="en-US" dirty="0" smtClean="0"/>
              <a:t>Advice</a:t>
            </a:r>
            <a:endParaRPr lang="en-US" dirty="0"/>
          </a:p>
          <a:p>
            <a:pPr lvl="0"/>
            <a:r>
              <a:rPr lang="en-US" dirty="0" smtClean="0"/>
              <a:t>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0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 Assistance with Experiential Learning</a:t>
            </a:r>
          </a:p>
          <a:p>
            <a:r>
              <a:rPr lang="en-US" dirty="0" smtClean="0"/>
              <a:t>Internships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2972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Offer Career Exploration Services:</a:t>
            </a:r>
          </a:p>
          <a:p>
            <a:pPr lvl="0"/>
            <a:r>
              <a:rPr lang="en-US" dirty="0" smtClean="0"/>
              <a:t>Career </a:t>
            </a:r>
            <a:r>
              <a:rPr lang="en-US" dirty="0"/>
              <a:t>Previews</a:t>
            </a:r>
          </a:p>
          <a:p>
            <a:pPr lvl="0"/>
            <a:r>
              <a:rPr lang="en-US" dirty="0"/>
              <a:t>Executive-in-Residence Program</a:t>
            </a:r>
          </a:p>
          <a:p>
            <a:pPr lvl="0"/>
            <a:r>
              <a:rPr lang="en-US" dirty="0"/>
              <a:t>Job Shadowing</a:t>
            </a:r>
          </a:p>
          <a:p>
            <a:pPr lvl="0"/>
            <a:r>
              <a:rPr lang="en-US" dirty="0" smtClean="0"/>
              <a:t>Mentoring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8677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Tuesday 10am</a:t>
            </a:r>
          </a:p>
          <a:p>
            <a:pPr marL="0" indent="0" algn="ctr">
              <a:buNone/>
            </a:pPr>
            <a:r>
              <a:rPr lang="en-US" b="1" dirty="0" smtClean="0"/>
              <a:t>Wednesday 1pm</a:t>
            </a:r>
          </a:p>
          <a:p>
            <a:pPr marL="0" indent="0" algn="ctr">
              <a:buNone/>
            </a:pPr>
            <a:r>
              <a:rPr lang="en-US" b="1" dirty="0" smtClean="0"/>
              <a:t>Thursday 3pm</a:t>
            </a:r>
          </a:p>
          <a:p>
            <a:pPr marL="0" indent="0" algn="ctr">
              <a:buNone/>
            </a:pPr>
            <a:r>
              <a:rPr lang="en-US" dirty="0" smtClean="0"/>
              <a:t>Must schedule an appointment on </a:t>
            </a:r>
            <a:r>
              <a:rPr lang="en-US" dirty="0" err="1" smtClean="0"/>
              <a:t>Nazarian</a:t>
            </a:r>
            <a:r>
              <a:rPr lang="en-US" dirty="0" smtClean="0"/>
              <a:t> Career </a:t>
            </a:r>
            <a:r>
              <a:rPr lang="en-US" dirty="0" err="1" smtClean="0"/>
              <a:t>Interfase</a:t>
            </a:r>
            <a:r>
              <a:rPr lang="en-US" dirty="0" smtClean="0"/>
              <a:t>, bring resume, and show up on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2660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</a:t>
            </a:r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78092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i="1" u="sng" dirty="0"/>
              <a:t>Meet the Firms - Accounting &amp; Information Systems majors</a:t>
            </a:r>
          </a:p>
          <a:p>
            <a:pPr marL="0" indent="0">
              <a:buNone/>
            </a:pPr>
            <a:r>
              <a:rPr lang="en-US" dirty="0" smtClean="0"/>
              <a:t>September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W</a:t>
            </a:r>
            <a:r>
              <a:rPr lang="en-US" b="1" i="1" u="sng" dirty="0" smtClean="0"/>
              <a:t>omen </a:t>
            </a:r>
            <a:r>
              <a:rPr lang="en-US" b="1" i="1" u="sng" dirty="0" smtClean="0"/>
              <a:t>in Business</a:t>
            </a:r>
          </a:p>
          <a:p>
            <a:pPr marL="0" indent="0">
              <a:buNone/>
            </a:pPr>
            <a:r>
              <a:rPr lang="en-US" dirty="0" smtClean="0"/>
              <a:t>September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b="1" i="1" u="sng" dirty="0" smtClean="0"/>
              <a:t>Career Education Conference</a:t>
            </a:r>
          </a:p>
          <a:p>
            <a:pPr marL="0" indent="0">
              <a:buNone/>
            </a:pPr>
            <a:r>
              <a:rPr lang="en-US" dirty="0" smtClean="0"/>
              <a:t>November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endParaRPr lang="en-US" baseline="30000" dirty="0"/>
          </a:p>
          <a:p>
            <a:pPr marL="0" indent="0">
              <a:buNone/>
            </a:pPr>
            <a:r>
              <a:rPr lang="en-US" b="1" i="1" u="sng" dirty="0" smtClean="0"/>
              <a:t>Industry Night</a:t>
            </a:r>
            <a:endParaRPr lang="en-US" b="1" i="1" u="sng" dirty="0"/>
          </a:p>
          <a:p>
            <a:pPr marL="0" indent="0">
              <a:buNone/>
            </a:pPr>
            <a:r>
              <a:rPr lang="en-US" dirty="0" smtClean="0"/>
              <a:t>February 25</a:t>
            </a:r>
            <a:r>
              <a:rPr lang="en-US" baseline="30000" dirty="0" smtClean="0"/>
              <a:t>,</a:t>
            </a:r>
            <a:r>
              <a:rPr lang="en-US" dirty="0" smtClean="0"/>
              <a:t> 2016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509</TotalTime>
  <Words>146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Precedent</vt:lpstr>
      <vt:lpstr>David Nazarian College of Business and Economics</vt:lpstr>
      <vt:lpstr>What do we do?</vt:lpstr>
      <vt:lpstr>What do we do?</vt:lpstr>
      <vt:lpstr>What do we do?</vt:lpstr>
      <vt:lpstr>Internship Workshops</vt:lpstr>
      <vt:lpstr>Upcoming events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COBAE Career Education and Professional Development Center </dc:title>
  <dc:creator>businter</dc:creator>
  <cp:lastModifiedBy>Craig Oka</cp:lastModifiedBy>
  <cp:revision>12</cp:revision>
  <dcterms:created xsi:type="dcterms:W3CDTF">2014-02-11T17:42:54Z</dcterms:created>
  <dcterms:modified xsi:type="dcterms:W3CDTF">2015-09-21T16:13:58Z</dcterms:modified>
</cp:coreProperties>
</file>