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embeddedFontLst>
    <p:embeddedFont>
      <p:font typeface="Georgia" panose="02040502050405020303" pitchFamily="18" charset="0"/>
      <p:regular r:id="rId12"/>
      <p:bold r:id="rId13"/>
      <p:italic r:id="rId14"/>
      <p:boldItalic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Playfair Display" panose="020B0604020202020204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1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169100" y="533390"/>
            <a:ext cx="7441500" cy="5362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33400" y="3337825"/>
            <a:ext cx="5325600" cy="2986800"/>
          </a:xfrm>
          <a:prstGeom prst="rect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644133"/>
            <a:ext cx="8520600" cy="21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1"/>
          </p:nvPr>
        </p:nvSpPr>
        <p:spPr>
          <a:xfrm>
            <a:off x="311700" y="3892600"/>
            <a:ext cx="85206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1169100" y="961800"/>
            <a:ext cx="7441500" cy="5362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2106600" cy="13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1442950" y="2069300"/>
            <a:ext cx="2233500" cy="40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2"/>
          </p:nvPr>
        </p:nvSpPr>
        <p:spPr>
          <a:xfrm>
            <a:off x="3790875" y="2069300"/>
            <a:ext cx="2233500" cy="40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3"/>
          </p:nvPr>
        </p:nvSpPr>
        <p:spPr>
          <a:xfrm>
            <a:off x="6138800" y="2069300"/>
            <a:ext cx="2233500" cy="40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521800"/>
            <a:ext cx="85206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2749050" y="998400"/>
            <a:ext cx="3645900" cy="486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4"/>
          <p:cNvSpPr/>
          <p:nvPr/>
        </p:nvSpPr>
        <p:spPr>
          <a:xfrm>
            <a:off x="2992950" y="1323600"/>
            <a:ext cx="3158100" cy="42108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3096250" y="2169600"/>
            <a:ext cx="2951400" cy="21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3096363" y="4355907"/>
            <a:ext cx="29514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509550" y="1898500"/>
            <a:ext cx="8124900" cy="23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521800"/>
            <a:ext cx="85206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21800"/>
            <a:ext cx="85206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311700" y="185517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/>
          <p:nvPr/>
        </p:nvSpPr>
        <p:spPr>
          <a:xfrm>
            <a:off x="4572000" y="-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" name="Google Shape;43;p10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265500" y="1477267"/>
            <a:ext cx="4045200" cy="22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ubTitle" idx="1"/>
          </p:nvPr>
        </p:nvSpPr>
        <p:spPr>
          <a:xfrm>
            <a:off x="265500" y="3793601"/>
            <a:ext cx="4045200" cy="1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21800"/>
            <a:ext cx="85206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533400" y="3337825"/>
            <a:ext cx="5325600" cy="2986800"/>
          </a:xfrm>
          <a:prstGeom prst="rect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Latino Business Association</a:t>
            </a:r>
            <a:endParaRPr/>
          </a:p>
        </p:txBody>
      </p:sp>
      <p:pic>
        <p:nvPicPr>
          <p:cNvPr id="69" name="Google Shape;69;p15" descr="Copy of Tree w no background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1326" y="0"/>
            <a:ext cx="4842675" cy="408645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6003900" y="6051400"/>
            <a:ext cx="31401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“Juntos, we rise”</a:t>
            </a:r>
            <a:endParaRPr sz="2400" b="0" i="1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521800"/>
            <a:ext cx="85206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4000">
                <a:solidFill>
                  <a:srgbClr val="F55E61"/>
                </a:solidFill>
              </a:rPr>
              <a:t>What Is LBA ?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741300"/>
            <a:ext cx="8777400" cy="47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3100">
                <a:solidFill>
                  <a:srgbClr val="111111"/>
                </a:solidFill>
              </a:rPr>
              <a:t>The Latino Business Association (LBA) is a student ran association at California State University, Northridge which focuses on the development and growth of our members academically, professionally, and socially.  </a:t>
            </a:r>
            <a:endParaRPr sz="3100">
              <a:solidFill>
                <a:srgbClr val="11111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100">
              <a:solidFill>
                <a:srgbClr val="11111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100">
              <a:solidFill>
                <a:srgbClr val="11111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9925" y="5867800"/>
            <a:ext cx="4969350" cy="72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521800"/>
            <a:ext cx="85206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4000">
                <a:solidFill>
                  <a:srgbClr val="F55E61"/>
                </a:solidFill>
              </a:rPr>
              <a:t>LBA’s Statement 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111111"/>
                </a:solidFill>
              </a:rPr>
              <a:t>In joining LBA,</a:t>
            </a:r>
            <a:endParaRPr>
              <a:solidFill>
                <a:srgbClr val="11111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11111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111111"/>
                </a:solidFill>
              </a:rPr>
              <a:t>●We can assure academic advisement through mentorship from executive board members.</a:t>
            </a:r>
            <a:endParaRPr>
              <a:solidFill>
                <a:srgbClr val="11111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111111"/>
                </a:solidFill>
              </a:rPr>
              <a:t>●Scholarship Opportunities</a:t>
            </a:r>
            <a:endParaRPr>
              <a:solidFill>
                <a:srgbClr val="11111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111111"/>
                </a:solidFill>
              </a:rPr>
              <a:t>●Group study sessions </a:t>
            </a:r>
            <a:endParaRPr>
              <a:solidFill>
                <a:srgbClr val="11111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111111"/>
                </a:solidFill>
              </a:rPr>
              <a:t>●Networking Events</a:t>
            </a:r>
            <a:endParaRPr>
              <a:solidFill>
                <a:srgbClr val="111111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>
                <a:solidFill>
                  <a:srgbClr val="111111"/>
                </a:solidFill>
              </a:rPr>
              <a:t>○Leadership Conferences</a:t>
            </a:r>
            <a:endParaRPr sz="1400">
              <a:solidFill>
                <a:srgbClr val="111111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>
                <a:solidFill>
                  <a:srgbClr val="111111"/>
                </a:solidFill>
              </a:rPr>
              <a:t>○Guest Speakers</a:t>
            </a:r>
            <a:endParaRPr sz="1400">
              <a:solidFill>
                <a:srgbClr val="111111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>
                <a:solidFill>
                  <a:srgbClr val="111111"/>
                </a:solidFill>
              </a:rPr>
              <a:t>○Alumni Mixer</a:t>
            </a:r>
            <a:endParaRPr sz="1400">
              <a:solidFill>
                <a:srgbClr val="111111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>
                <a:solidFill>
                  <a:srgbClr val="111111"/>
                </a:solidFill>
              </a:rPr>
              <a:t>○Interview Sumits</a:t>
            </a:r>
            <a:endParaRPr sz="1400">
              <a:solidFill>
                <a:srgbClr val="111111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>
                <a:solidFill>
                  <a:srgbClr val="111111"/>
                </a:solidFill>
              </a:rPr>
              <a:t>○Corporate Nights</a:t>
            </a:r>
            <a:endParaRPr sz="1400">
              <a:solidFill>
                <a:srgbClr val="11111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111111"/>
                </a:solidFill>
              </a:rPr>
              <a:t>●We can assure social growth in the community by participating in events such as community service events, fundraisers, and more. </a:t>
            </a:r>
            <a:endParaRPr>
              <a:solidFill>
                <a:srgbClr val="11111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7475" y="6027550"/>
            <a:ext cx="4167925" cy="65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14625"/>
            <a:ext cx="85206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4000" u="sng">
                <a:solidFill>
                  <a:srgbClr val="F55E61"/>
                </a:solidFill>
              </a:rPr>
              <a:t>Leadership Opportunities!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11111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11111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11111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11111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11111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3">
            <a:alphaModFix/>
          </a:blip>
          <a:srcRect l="-104610" t="-124730" r="104610" b="124730"/>
          <a:stretch/>
        </p:blipFill>
        <p:spPr>
          <a:xfrm>
            <a:off x="3214688" y="2586038"/>
            <a:ext cx="2714625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29313" y="4966363"/>
            <a:ext cx="2714625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1397" y="1354850"/>
            <a:ext cx="4312150" cy="36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09624" y="1354849"/>
            <a:ext cx="3040550" cy="304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311700" y="521800"/>
            <a:ext cx="85206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4000" u="sng">
                <a:solidFill>
                  <a:srgbClr val="F55E61"/>
                </a:solidFill>
              </a:rPr>
              <a:t>Scholarships</a:t>
            </a:r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300">
                <a:solidFill>
                  <a:srgbClr val="111111"/>
                </a:solidFill>
              </a:rPr>
              <a:t>●LBA Involvement Scholarship</a:t>
            </a:r>
            <a:endParaRPr sz="2300">
              <a:solidFill>
                <a:srgbClr val="111111"/>
              </a:solidFill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300">
                <a:solidFill>
                  <a:srgbClr val="111111"/>
                </a:solidFill>
              </a:rPr>
              <a:t>●LBA Academic Excellence Scholarship</a:t>
            </a:r>
            <a:endParaRPr sz="2300">
              <a:solidFill>
                <a:srgbClr val="111111"/>
              </a:solidFill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300">
                <a:solidFill>
                  <a:srgbClr val="111111"/>
                </a:solidFill>
              </a:rPr>
              <a:t>●Small Business Scholarship</a:t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3577838"/>
            <a:ext cx="4419600" cy="28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521800"/>
            <a:ext cx="85206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3400" u="sng"/>
              <a:t>Past Guest Speakers </a:t>
            </a:r>
            <a:endParaRPr sz="3400" u="sng"/>
          </a:p>
        </p:txBody>
      </p:sp>
      <p:pic>
        <p:nvPicPr>
          <p:cNvPr id="107" name="Google Shape;10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1623" y="2026400"/>
            <a:ext cx="2540751" cy="331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1550" y="2026400"/>
            <a:ext cx="3025774" cy="331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36675" y="2026400"/>
            <a:ext cx="2899276" cy="331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311700" y="521800"/>
            <a:ext cx="85206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u="sng"/>
              <a:t>Professional and Social Events</a:t>
            </a:r>
            <a:endParaRPr u="sng"/>
          </a:p>
        </p:txBody>
      </p:sp>
      <p:pic>
        <p:nvPicPr>
          <p:cNvPr id="115" name="Google Shape;11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650" y="1482325"/>
            <a:ext cx="2903499" cy="290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75637" y="1924325"/>
            <a:ext cx="2766901" cy="276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2025" y="1509100"/>
            <a:ext cx="2709574" cy="338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311700" y="521800"/>
            <a:ext cx="85206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How to Join:</a:t>
            </a:r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000"/>
              <a:buAutoNum type="arabicPeriod"/>
            </a:pPr>
            <a:r>
              <a:rPr lang="en" sz="2000">
                <a:solidFill>
                  <a:srgbClr val="111111"/>
                </a:solidFill>
              </a:rPr>
              <a:t>Fill out our Membership google form for Application ! </a:t>
            </a:r>
            <a:endParaRPr sz="2000">
              <a:solidFill>
                <a:srgbClr val="11111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000"/>
              <a:buAutoNum type="arabicPeriod"/>
            </a:pPr>
            <a:r>
              <a:rPr lang="en" sz="2000">
                <a:solidFill>
                  <a:srgbClr val="111111"/>
                </a:solidFill>
              </a:rPr>
              <a:t>Membership Dues:</a:t>
            </a:r>
            <a:endParaRPr sz="2000">
              <a:solidFill>
                <a:srgbClr val="111111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solidFill>
                  <a:srgbClr val="111111"/>
                </a:solidFill>
              </a:rPr>
              <a:t>a.Venmo: </a:t>
            </a:r>
            <a:r>
              <a:rPr lang="en" sz="1600">
                <a:solidFill>
                  <a:srgbClr val="111111"/>
                </a:solidFill>
                <a:highlight>
                  <a:schemeClr val="accent4"/>
                </a:highlight>
              </a:rPr>
              <a:t>CSUN-LBA</a:t>
            </a:r>
            <a:endParaRPr sz="1600">
              <a:solidFill>
                <a:srgbClr val="111111"/>
              </a:solidFill>
              <a:highlight>
                <a:schemeClr val="accent4"/>
              </a:highlight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solidFill>
                  <a:srgbClr val="111111"/>
                </a:solidFill>
              </a:rPr>
              <a:t>b.</a:t>
            </a:r>
            <a:r>
              <a:rPr lang="en" sz="1600" u="sng">
                <a:solidFill>
                  <a:srgbClr val="111111"/>
                </a:solidFill>
              </a:rPr>
              <a:t>$20 membership fee, Zelle: (661) 313 - 0264</a:t>
            </a:r>
            <a:endParaRPr sz="1600" u="sng">
              <a:solidFill>
                <a:srgbClr val="111111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solidFill>
                  <a:srgbClr val="111111"/>
                </a:solidFill>
              </a:rPr>
              <a:t>c.Provide Name, Email, and “LBA Membership Fees” in transaction</a:t>
            </a:r>
            <a:endParaRPr sz="1600">
              <a:solidFill>
                <a:srgbClr val="11111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000"/>
              <a:buAutoNum type="arabicPeriod"/>
            </a:pPr>
            <a:r>
              <a:rPr lang="en" sz="2000">
                <a:solidFill>
                  <a:srgbClr val="111111"/>
                </a:solidFill>
              </a:rPr>
              <a:t>Welcome !</a:t>
            </a:r>
            <a:endParaRPr sz="2000">
              <a:solidFill>
                <a:srgbClr val="111111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solidFill>
                  <a:srgbClr val="111111"/>
                </a:solidFill>
              </a:rPr>
              <a:t>a.You now have access to</a:t>
            </a:r>
            <a:endParaRPr sz="1600">
              <a:solidFill>
                <a:srgbClr val="111111"/>
              </a:solidFill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solidFill>
                  <a:srgbClr val="111111"/>
                </a:solidFill>
              </a:rPr>
              <a:t>i.Social Events</a:t>
            </a:r>
            <a:endParaRPr sz="1600">
              <a:solidFill>
                <a:srgbClr val="111111"/>
              </a:solidFill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solidFill>
                  <a:srgbClr val="111111"/>
                </a:solidFill>
              </a:rPr>
              <a:t>ii.Professional Events</a:t>
            </a:r>
            <a:endParaRPr sz="1600">
              <a:solidFill>
                <a:srgbClr val="111111"/>
              </a:solidFill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solidFill>
                  <a:srgbClr val="111111"/>
                </a:solidFill>
              </a:rPr>
              <a:t>iii.Slack Group Chat</a:t>
            </a:r>
            <a:endParaRPr sz="1600">
              <a:solidFill>
                <a:srgbClr val="111111"/>
              </a:solidFill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solidFill>
                  <a:srgbClr val="111111"/>
                </a:solidFill>
              </a:rPr>
              <a:t>iv.Study Hours</a:t>
            </a:r>
            <a:endParaRPr sz="1600">
              <a:solidFill>
                <a:srgbClr val="111111"/>
              </a:solidFill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solidFill>
                  <a:srgbClr val="111111"/>
                </a:solidFill>
              </a:rPr>
              <a:t>v.Scholarships</a:t>
            </a:r>
            <a:endParaRPr sz="1600">
              <a:solidFill>
                <a:srgbClr val="111111"/>
              </a:solidFill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solidFill>
                  <a:srgbClr val="111111"/>
                </a:solidFill>
              </a:rPr>
              <a:t>vi.Guest Speakers</a:t>
            </a:r>
            <a:endParaRPr sz="1600">
              <a:solidFill>
                <a:srgbClr val="111111"/>
              </a:solidFill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solidFill>
                  <a:srgbClr val="111111"/>
                </a:solidFill>
              </a:rPr>
              <a:t>vii.&amp; Much More !!!</a:t>
            </a:r>
            <a:endParaRPr sz="1600">
              <a:solidFill>
                <a:srgbClr val="11111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124" name="Google Shape;12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1350" y="3237000"/>
            <a:ext cx="2988750" cy="298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311700" y="521800"/>
            <a:ext cx="85206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4000" u="sng"/>
              <a:t>Follow Us</a:t>
            </a:r>
            <a:endParaRPr sz="4000" u="sng"/>
          </a:p>
        </p:txBody>
      </p:sp>
      <p:pic>
        <p:nvPicPr>
          <p:cNvPr id="130" name="Google Shape;13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876075"/>
            <a:ext cx="1630025" cy="163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712" y="2769125"/>
            <a:ext cx="1630025" cy="163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7900" y="4662175"/>
            <a:ext cx="1717600" cy="17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24825" y="1447875"/>
            <a:ext cx="2164700" cy="195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3"/>
          <p:cNvSpPr txBox="1"/>
          <p:nvPr/>
        </p:nvSpPr>
        <p:spPr>
          <a:xfrm>
            <a:off x="2836800" y="3028800"/>
            <a:ext cx="3470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4800" b="0" i="0" u="none" strike="noStrike" cap="none">
                <a:solidFill>
                  <a:srgbClr val="000000"/>
                </a:solidFill>
                <a:highlight>
                  <a:schemeClr val="dk1"/>
                </a:highlight>
                <a:latin typeface="Georgia"/>
                <a:ea typeface="Georgia"/>
                <a:cs typeface="Georgia"/>
                <a:sym typeface="Georgia"/>
              </a:rPr>
              <a:t>@csun.lba</a:t>
            </a:r>
            <a:endParaRPr sz="2200" b="0" i="0" u="none" strike="noStrike" cap="none">
              <a:solidFill>
                <a:srgbClr val="000000"/>
              </a:solidFill>
              <a:highlight>
                <a:schemeClr val="dk1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5" name="Google Shape;135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90500" y="3498675"/>
            <a:ext cx="2033355" cy="260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3"/>
          <p:cNvSpPr txBox="1"/>
          <p:nvPr/>
        </p:nvSpPr>
        <p:spPr>
          <a:xfrm>
            <a:off x="2630400" y="5737400"/>
            <a:ext cx="3676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Any Questions ? </a:t>
            </a:r>
            <a:endParaRPr sz="17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Email: president.csunlba@gmail.com</a:t>
            </a:r>
            <a:endParaRPr sz="17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</Words>
  <Application>Microsoft Office PowerPoint</Application>
  <PresentationFormat>On-screen Show (4:3)</PresentationFormat>
  <Paragraphs>48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Lato</vt:lpstr>
      <vt:lpstr>Arial</vt:lpstr>
      <vt:lpstr>Georgia</vt:lpstr>
      <vt:lpstr>Playfair Display</vt:lpstr>
      <vt:lpstr>Coral</vt:lpstr>
      <vt:lpstr>Latino Business Association</vt:lpstr>
      <vt:lpstr>What Is LBA ?</vt:lpstr>
      <vt:lpstr>LBA’s Statement </vt:lpstr>
      <vt:lpstr>Leadership Opportunities!</vt:lpstr>
      <vt:lpstr>Scholarships</vt:lpstr>
      <vt:lpstr>Past Guest Speakers </vt:lpstr>
      <vt:lpstr>Professional and Social Events</vt:lpstr>
      <vt:lpstr>How to Join:</vt:lpstr>
      <vt:lpstr>Follow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Latino Business Association</dc:title>
  <dc:creator>Nena.Daisy</dc:creator>
  <cp:lastModifiedBy>daisy maldonado</cp:lastModifiedBy>
  <cp:revision>1</cp:revision>
  <dcterms:modified xsi:type="dcterms:W3CDTF">2023-01-24T05:05:51Z</dcterms:modified>
</cp:coreProperties>
</file>