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0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63AD84-E60E-46FA-8FAF-66EE0F588B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8B5C88-5B5C-4AF3-AAC6-C3B4F0DC68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7AD768-EFA8-4921-9E86-0F284674F3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609D5-99CD-4FF9-BC80-7D7B95C844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30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6E2497-FE56-4059-9290-A0D9606423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DE824D-5511-4C7B-86C4-E4CD11D34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9C7A35-F16C-4531-8554-4E8404B2A6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356C9-AECC-40CF-9858-51C49D25AC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7033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FE0865-2DE4-4510-BCE4-A1B54AAC68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5608D0-1948-4ED0-9991-CB174B099D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2C789D-A2BE-4A13-8210-8A925E1BEC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3F8E8-E235-49BC-B449-3CA1305CE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15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85E140-E012-42FD-8D41-844F43DBE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1F3BBE-8B94-4FA2-B7C8-8378331671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D4F214-5D18-4FDD-BCCA-B98C07EF1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BD3692-DF89-4028-8282-7B2757653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87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2AE545-6C0C-4A3D-B426-58CB379394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09EE23-2413-423B-A49C-CB9772461B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A90644B-CBA1-4913-B383-3076252BF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1183B-86FD-4EF2-AAA8-96865DC77E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507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D96C3E-2BBC-4237-8FEF-AD48215413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F28112-6BBD-4A39-ACFB-446B7BD5C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10EA62-9A99-41BF-B997-AC10988CFE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EEA8B2-E7D5-4CCD-94BC-FD08B935FC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388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6F488D-8689-4675-B842-77C21774A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4118AEB-7BB4-4863-B344-ADB7C4EA0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607F989-1404-4BD6-BBAC-5494E8AB3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DFD8C4-2D83-4D29-A279-07998FA976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730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7DCB315-E1D8-4A78-8B73-F9BCA388C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C611791-C17C-4452-B1DD-FAC5C5314B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3FCC87-9989-496E-B019-00E15B6056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CC31BA-EA77-4280-A634-3A0554EB9D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47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49A377-0188-4F0C-B13D-0F4900AB61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9F2D25-0F15-4B30-9BA8-673EA3C69C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D37673-1A5A-4B89-A4AA-5D50744214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0CAEA-D3A9-4974-97D8-6B7043CE43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49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D86E26-01C5-4F19-BC44-3D9E5DEEB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DDC72E-C142-4EA3-B701-EA04321CEC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961336-483B-4A3D-8E43-60F985BE2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2B5EB-7A11-47F0-BBD9-C02E9130F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28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ABB6F8-46E7-401E-9905-1995F66DDA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A09F7-F5DD-4D4B-BC3A-B9329D2E25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7898E4-4D3C-4DA1-9F7A-580C64A5D0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363F3-5BC4-40E5-BC3F-5E47EC532C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613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6136715-D408-4E6B-A575-D035EF50D9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6951095-DAAE-453F-A10C-897EA56516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15B544-D233-42AE-A79F-A989349863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B971D2-611E-4D8F-84DA-3241F1237F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1620C4F-6691-4E92-BDA9-C492FEFCF0A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DFD4388-1723-42D8-923A-7B7192ADCF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B93E92F-7712-4117-96D3-AAE1E0E96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>
                <a:latin typeface="Corbel" panose="020B0503020204020204" pitchFamily="34" charset="0"/>
              </a:rPr>
              <a:t>Continuous Improvement for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D8D92-53A2-4026-A0B2-F67A60244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800" dirty="0">
                <a:latin typeface="Corbel" pitchFamily="34" charset="0"/>
              </a:rPr>
              <a:t>If you want half (½) of your missed points back (writing errors only; not </a:t>
            </a:r>
            <a:r>
              <a:rPr lang="en-US" altLang="en-US" sz="1800" i="1" dirty="0">
                <a:latin typeface="Corbel" pitchFamily="34" charset="0"/>
              </a:rPr>
              <a:t>late)</a:t>
            </a:r>
            <a:r>
              <a:rPr lang="en-US" altLang="en-US" sz="1800" dirty="0">
                <a:latin typeface="Corbel" pitchFamily="34" charset="0"/>
              </a:rPr>
              <a:t>,then make a short “fix page” for each circled error: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altLang="en-US" sz="1600" i="1" dirty="0">
                <a:latin typeface="Corbel" pitchFamily="34" charset="0"/>
              </a:rPr>
              <a:t>Identify</a:t>
            </a:r>
            <a:r>
              <a:rPr lang="en-US" altLang="en-US" sz="1600" dirty="0">
                <a:latin typeface="Corbel" pitchFamily="34" charset="0"/>
              </a:rPr>
              <a:t> the type of error (e.g., punctuation, possessive, run-on, etc.), and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altLang="en-US" sz="1600" i="1" dirty="0">
                <a:latin typeface="Corbel" pitchFamily="34" charset="0"/>
              </a:rPr>
              <a:t>Specify</a:t>
            </a:r>
            <a:r>
              <a:rPr lang="en-US" altLang="en-US" sz="1600" dirty="0">
                <a:latin typeface="Corbel" pitchFamily="34" charset="0"/>
              </a:rPr>
              <a:t> why this error matters (e.g., reduces clarity, reduces precision, etc.), and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altLang="en-US" sz="1600" i="1" dirty="0">
                <a:latin typeface="Corbel" pitchFamily="34" charset="0"/>
              </a:rPr>
              <a:t>Articulate</a:t>
            </a:r>
            <a:r>
              <a:rPr lang="en-US" altLang="en-US" sz="1600" dirty="0">
                <a:latin typeface="Corbel" pitchFamily="34" charset="0"/>
              </a:rPr>
              <a:t> how you will not make this type of error again in the future (e.g., exert due diligence, “slow down”, run it by someone first, etc.), and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sz="1800" i="1" dirty="0">
                <a:latin typeface="Corbel" pitchFamily="34" charset="0"/>
              </a:rPr>
              <a:t>additionally, you must show me the </a:t>
            </a:r>
            <a:r>
              <a:rPr lang="en-US" altLang="en-US" sz="1800" i="1" u="sng" dirty="0">
                <a:latin typeface="Corbel" pitchFamily="34" charset="0"/>
              </a:rPr>
              <a:t>writing reference book</a:t>
            </a:r>
            <a:r>
              <a:rPr lang="en-US" altLang="en-US" sz="1800" i="1" dirty="0">
                <a:latin typeface="Corbel" pitchFamily="34" charset="0"/>
              </a:rPr>
              <a:t> that you intend to use for class.</a:t>
            </a:r>
          </a:p>
          <a:p>
            <a:pPr>
              <a:defRPr/>
            </a:pPr>
            <a:endParaRPr lang="en-US" altLang="en-US" sz="2000" dirty="0">
              <a:latin typeface="Corbel" pitchFamily="34" charset="0"/>
            </a:endParaRPr>
          </a:p>
          <a:p>
            <a:pPr>
              <a:defRPr/>
            </a:pPr>
            <a:r>
              <a:rPr lang="en-US" altLang="en-US" sz="1800" dirty="0">
                <a:latin typeface="Corbel" pitchFamily="34" charset="0"/>
              </a:rPr>
              <a:t>You must show me your original paper, this “fix page”, and your writing book to me in person and in my office </a:t>
            </a:r>
            <a:r>
              <a:rPr lang="en-US" altLang="en-US" sz="1800" i="1" dirty="0">
                <a:latin typeface="Corbel" pitchFamily="34" charset="0"/>
              </a:rPr>
              <a:t>before</a:t>
            </a:r>
            <a:r>
              <a:rPr lang="en-US" altLang="en-US" sz="1800" dirty="0">
                <a:latin typeface="Corbel" pitchFamily="34" charset="0"/>
              </a:rPr>
              <a:t> the end of office hours (or immediately) after class) in my office one week from today.</a:t>
            </a:r>
          </a:p>
          <a:p>
            <a:pPr>
              <a:defRPr/>
            </a:pPr>
            <a:endParaRPr lang="en-US" altLang="en-US" sz="1800" dirty="0">
              <a:latin typeface="Corbel" pitchFamily="34" charset="0"/>
            </a:endParaRPr>
          </a:p>
          <a:p>
            <a:pPr>
              <a:defRPr/>
            </a:pPr>
            <a:r>
              <a:rPr lang="en-US" altLang="en-US" sz="1800" dirty="0">
                <a:latin typeface="Corbel" pitchFamily="34" charset="0"/>
              </a:rPr>
              <a:t>In addition to regular office hours (available at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http://ocw.smithw.org#officehours</a:t>
            </a:r>
            <a:r>
              <a:rPr lang="en-US" altLang="en-US" sz="1800" dirty="0">
                <a:latin typeface="Corbel" pitchFamily="34" charset="0"/>
              </a:rPr>
              <a:t>), you can make an appointment with me via email (send me some days and times that you are available, and we’ll set something up)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219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Consolas</vt:lpstr>
      <vt:lpstr>Corbel</vt:lpstr>
      <vt:lpstr>Default Design</vt:lpstr>
      <vt:lpstr>Continuous Improvement for Writing</vt:lpstr>
    </vt:vector>
  </TitlesOfParts>
  <Company>CSU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Wayne Smith</dc:creator>
  <cp:lastModifiedBy>Smith, Wayne W</cp:lastModifiedBy>
  <cp:revision>54</cp:revision>
  <dcterms:created xsi:type="dcterms:W3CDTF">2009-02-07T18:18:07Z</dcterms:created>
  <dcterms:modified xsi:type="dcterms:W3CDTF">2022-09-16T23:24:04Z</dcterms:modified>
</cp:coreProperties>
</file>