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99" r:id="rId2"/>
    <p:sldId id="300" r:id="rId3"/>
    <p:sldId id="301" r:id="rId4"/>
    <p:sldId id="283" r:id="rId5"/>
    <p:sldId id="302" r:id="rId6"/>
    <p:sldId id="304" r:id="rId7"/>
    <p:sldId id="305" r:id="rId8"/>
    <p:sldId id="307" r:id="rId9"/>
    <p:sldId id="309" r:id="rId10"/>
    <p:sldId id="306" r:id="rId1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7" autoAdjust="0"/>
    <p:restoredTop sz="87990" autoAdjust="0"/>
  </p:normalViewPr>
  <p:slideViewPr>
    <p:cSldViewPr snapToGrid="0" snapToObjects="1" showGuides="1">
      <p:cViewPr varScale="1">
        <p:scale>
          <a:sx n="56" d="100"/>
          <a:sy n="56" d="100"/>
        </p:scale>
        <p:origin x="808" y="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366DC7-9D36-477C-A893-C1C857AA5727}" type="doc">
      <dgm:prSet loTypeId="urn:microsoft.com/office/officeart/2008/layout/PictureAccent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6919E9-F670-4A4E-921B-BF6C0CD9A7A2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85692D6A-A3CA-4B51-90E0-D2BAD2C78F61}" type="parTrans" cxnId="{5168A658-131B-4B69-A8B2-B373E2B983FB}">
      <dgm:prSet/>
      <dgm:spPr/>
      <dgm:t>
        <a:bodyPr/>
        <a:lstStyle/>
        <a:p>
          <a:endParaRPr lang="en-US"/>
        </a:p>
      </dgm:t>
    </dgm:pt>
    <dgm:pt modelId="{4CD9F27E-27A6-40FE-8915-D4915E11B68F}" type="sibTrans" cxnId="{5168A658-131B-4B69-A8B2-B373E2B983FB}">
      <dgm:prSet/>
      <dgm:spPr/>
      <dgm:t>
        <a:bodyPr/>
        <a:lstStyle/>
        <a:p>
          <a:endParaRPr lang="en-US"/>
        </a:p>
      </dgm:t>
    </dgm:pt>
    <dgm:pt modelId="{0D2AA03F-7A78-4118-B0E2-DB22D1B2DC75}" type="pres">
      <dgm:prSet presAssocID="{99366DC7-9D36-477C-A893-C1C857AA5727}" presName="Name0" presStyleCnt="0">
        <dgm:presLayoutVars>
          <dgm:dir/>
        </dgm:presLayoutVars>
      </dgm:prSet>
      <dgm:spPr/>
    </dgm:pt>
    <dgm:pt modelId="{B25C5DAE-7731-4618-B297-4476A8623364}" type="pres">
      <dgm:prSet presAssocID="{816919E9-F670-4A4E-921B-BF6C0CD9A7A2}" presName="composite" presStyleCnt="0"/>
      <dgm:spPr/>
    </dgm:pt>
    <dgm:pt modelId="{EF970C10-EEC3-46AA-AB69-14F4BDB8B14C}" type="pres">
      <dgm:prSet presAssocID="{816919E9-F670-4A4E-921B-BF6C0CD9A7A2}" presName="Image" presStyleLbl="alignNode1" presStyleIdx="0" presStyleCnt="1" custScaleX="134833" custScaleY="74709" custLinFactNeighborX="-4820" custLinFactNeighborY="6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C7E37276-7002-415D-B308-B62FFB09C171}" type="pres">
      <dgm:prSet presAssocID="{816919E9-F670-4A4E-921B-BF6C0CD9A7A2}" presName="Parent" presStyleLbl="revTx" presStyleIdx="0" presStyleCnt="1">
        <dgm:presLayoutVars>
          <dgm:bulletEnabled val="1"/>
        </dgm:presLayoutVars>
      </dgm:prSet>
      <dgm:spPr/>
    </dgm:pt>
  </dgm:ptLst>
  <dgm:cxnLst>
    <dgm:cxn modelId="{A5D0C23C-1E80-491F-9E93-0242AF0B2CC1}" type="presOf" srcId="{816919E9-F670-4A4E-921B-BF6C0CD9A7A2}" destId="{C7E37276-7002-415D-B308-B62FFB09C171}" srcOrd="0" destOrd="0" presId="urn:microsoft.com/office/officeart/2008/layout/PictureAccentBlocks"/>
    <dgm:cxn modelId="{5168A658-131B-4B69-A8B2-B373E2B983FB}" srcId="{99366DC7-9D36-477C-A893-C1C857AA5727}" destId="{816919E9-F670-4A4E-921B-BF6C0CD9A7A2}" srcOrd="0" destOrd="0" parTransId="{85692D6A-A3CA-4B51-90E0-D2BAD2C78F61}" sibTransId="{4CD9F27E-27A6-40FE-8915-D4915E11B68F}"/>
    <dgm:cxn modelId="{7C64728A-08E1-499D-9F30-F371D0AD0CDB}" type="presOf" srcId="{99366DC7-9D36-477C-A893-C1C857AA5727}" destId="{0D2AA03F-7A78-4118-B0E2-DB22D1B2DC75}" srcOrd="0" destOrd="0" presId="urn:microsoft.com/office/officeart/2008/layout/PictureAccentBlocks"/>
    <dgm:cxn modelId="{24C4D9CB-7788-4CAB-9FF0-104BEA05590A}" type="presParOf" srcId="{0D2AA03F-7A78-4118-B0E2-DB22D1B2DC75}" destId="{B25C5DAE-7731-4618-B297-4476A8623364}" srcOrd="0" destOrd="0" presId="urn:microsoft.com/office/officeart/2008/layout/PictureAccentBlocks"/>
    <dgm:cxn modelId="{61B65495-7057-4D0E-9D86-61F9D4849D2A}" type="presParOf" srcId="{B25C5DAE-7731-4618-B297-4476A8623364}" destId="{EF970C10-EEC3-46AA-AB69-14F4BDB8B14C}" srcOrd="0" destOrd="0" presId="urn:microsoft.com/office/officeart/2008/layout/PictureAccentBlocks"/>
    <dgm:cxn modelId="{5220FB5D-EEFD-4AB7-B75F-F2C183F2FBF9}" type="presParOf" srcId="{B25C5DAE-7731-4618-B297-4476A8623364}" destId="{C7E37276-7002-415D-B308-B62FFB09C171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366DC7-9D36-477C-A893-C1C857AA5727}" type="doc">
      <dgm:prSet loTypeId="urn:microsoft.com/office/officeart/2008/layout/PictureAccent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6919E9-F670-4A4E-921B-BF6C0CD9A7A2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85692D6A-A3CA-4B51-90E0-D2BAD2C78F61}" type="parTrans" cxnId="{5168A658-131B-4B69-A8B2-B373E2B983FB}">
      <dgm:prSet/>
      <dgm:spPr/>
      <dgm:t>
        <a:bodyPr/>
        <a:lstStyle/>
        <a:p>
          <a:endParaRPr lang="en-US"/>
        </a:p>
      </dgm:t>
    </dgm:pt>
    <dgm:pt modelId="{4CD9F27E-27A6-40FE-8915-D4915E11B68F}" type="sibTrans" cxnId="{5168A658-131B-4B69-A8B2-B373E2B983FB}">
      <dgm:prSet/>
      <dgm:spPr/>
      <dgm:t>
        <a:bodyPr/>
        <a:lstStyle/>
        <a:p>
          <a:endParaRPr lang="en-US"/>
        </a:p>
      </dgm:t>
    </dgm:pt>
    <dgm:pt modelId="{0D2AA03F-7A78-4118-B0E2-DB22D1B2DC75}" type="pres">
      <dgm:prSet presAssocID="{99366DC7-9D36-477C-A893-C1C857AA5727}" presName="Name0" presStyleCnt="0">
        <dgm:presLayoutVars>
          <dgm:dir/>
        </dgm:presLayoutVars>
      </dgm:prSet>
      <dgm:spPr/>
    </dgm:pt>
    <dgm:pt modelId="{B25C5DAE-7731-4618-B297-4476A8623364}" type="pres">
      <dgm:prSet presAssocID="{816919E9-F670-4A4E-921B-BF6C0CD9A7A2}" presName="composite" presStyleCnt="0"/>
      <dgm:spPr/>
    </dgm:pt>
    <dgm:pt modelId="{EF970C10-EEC3-46AA-AB69-14F4BDB8B14C}" type="pres">
      <dgm:prSet presAssocID="{816919E9-F670-4A4E-921B-BF6C0CD9A7A2}" presName="Image" presStyleLbl="alignNode1" presStyleIdx="0" presStyleCnt="1" custScaleX="134833" custScaleY="74709" custLinFactNeighborX="-4820" custLinFactNeighborY="6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>
          <a:noFill/>
        </a:ln>
      </dgm:spPr>
    </dgm:pt>
    <dgm:pt modelId="{C7E37276-7002-415D-B308-B62FFB09C171}" type="pres">
      <dgm:prSet presAssocID="{816919E9-F670-4A4E-921B-BF6C0CD9A7A2}" presName="Parent" presStyleLbl="revTx" presStyleIdx="0" presStyleCnt="1">
        <dgm:presLayoutVars>
          <dgm:bulletEnabled val="1"/>
        </dgm:presLayoutVars>
      </dgm:prSet>
      <dgm:spPr/>
    </dgm:pt>
  </dgm:ptLst>
  <dgm:cxnLst>
    <dgm:cxn modelId="{A5D0C23C-1E80-491F-9E93-0242AF0B2CC1}" type="presOf" srcId="{816919E9-F670-4A4E-921B-BF6C0CD9A7A2}" destId="{C7E37276-7002-415D-B308-B62FFB09C171}" srcOrd="0" destOrd="0" presId="urn:microsoft.com/office/officeart/2008/layout/PictureAccentBlocks"/>
    <dgm:cxn modelId="{5168A658-131B-4B69-A8B2-B373E2B983FB}" srcId="{99366DC7-9D36-477C-A893-C1C857AA5727}" destId="{816919E9-F670-4A4E-921B-BF6C0CD9A7A2}" srcOrd="0" destOrd="0" parTransId="{85692D6A-A3CA-4B51-90E0-D2BAD2C78F61}" sibTransId="{4CD9F27E-27A6-40FE-8915-D4915E11B68F}"/>
    <dgm:cxn modelId="{7C64728A-08E1-499D-9F30-F371D0AD0CDB}" type="presOf" srcId="{99366DC7-9D36-477C-A893-C1C857AA5727}" destId="{0D2AA03F-7A78-4118-B0E2-DB22D1B2DC75}" srcOrd="0" destOrd="0" presId="urn:microsoft.com/office/officeart/2008/layout/PictureAccentBlocks"/>
    <dgm:cxn modelId="{24C4D9CB-7788-4CAB-9FF0-104BEA05590A}" type="presParOf" srcId="{0D2AA03F-7A78-4118-B0E2-DB22D1B2DC75}" destId="{B25C5DAE-7731-4618-B297-4476A8623364}" srcOrd="0" destOrd="0" presId="urn:microsoft.com/office/officeart/2008/layout/PictureAccentBlocks"/>
    <dgm:cxn modelId="{61B65495-7057-4D0E-9D86-61F9D4849D2A}" type="presParOf" srcId="{B25C5DAE-7731-4618-B297-4476A8623364}" destId="{EF970C10-EEC3-46AA-AB69-14F4BDB8B14C}" srcOrd="0" destOrd="0" presId="urn:microsoft.com/office/officeart/2008/layout/PictureAccentBlocks"/>
    <dgm:cxn modelId="{5220FB5D-EEFD-4AB7-B75F-F2C183F2FBF9}" type="presParOf" srcId="{B25C5DAE-7731-4618-B297-4476A8623364}" destId="{C7E37276-7002-415D-B308-B62FFB09C171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366DC7-9D36-477C-A893-C1C857AA5727}" type="doc">
      <dgm:prSet loTypeId="urn:microsoft.com/office/officeart/2008/layout/PictureAccent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6919E9-F670-4A4E-921B-BF6C0CD9A7A2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85692D6A-A3CA-4B51-90E0-D2BAD2C78F61}" type="parTrans" cxnId="{5168A658-131B-4B69-A8B2-B373E2B983FB}">
      <dgm:prSet/>
      <dgm:spPr/>
      <dgm:t>
        <a:bodyPr/>
        <a:lstStyle/>
        <a:p>
          <a:endParaRPr lang="en-US"/>
        </a:p>
      </dgm:t>
    </dgm:pt>
    <dgm:pt modelId="{4CD9F27E-27A6-40FE-8915-D4915E11B68F}" type="sibTrans" cxnId="{5168A658-131B-4B69-A8B2-B373E2B983FB}">
      <dgm:prSet/>
      <dgm:spPr/>
      <dgm:t>
        <a:bodyPr/>
        <a:lstStyle/>
        <a:p>
          <a:endParaRPr lang="en-US"/>
        </a:p>
      </dgm:t>
    </dgm:pt>
    <dgm:pt modelId="{0D2AA03F-7A78-4118-B0E2-DB22D1B2DC75}" type="pres">
      <dgm:prSet presAssocID="{99366DC7-9D36-477C-A893-C1C857AA5727}" presName="Name0" presStyleCnt="0">
        <dgm:presLayoutVars>
          <dgm:dir/>
        </dgm:presLayoutVars>
      </dgm:prSet>
      <dgm:spPr/>
    </dgm:pt>
    <dgm:pt modelId="{B25C5DAE-7731-4618-B297-4476A8623364}" type="pres">
      <dgm:prSet presAssocID="{816919E9-F670-4A4E-921B-BF6C0CD9A7A2}" presName="composite" presStyleCnt="0"/>
      <dgm:spPr/>
    </dgm:pt>
    <dgm:pt modelId="{EF970C10-EEC3-46AA-AB69-14F4BDB8B14C}" type="pres">
      <dgm:prSet presAssocID="{816919E9-F670-4A4E-921B-BF6C0CD9A7A2}" presName="Image" presStyleLbl="alignNode1" presStyleIdx="0" presStyleCnt="1" custScaleX="134833" custScaleY="74709" custLinFactNeighborX="-4820" custLinFactNeighborY="6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</dgm:spPr>
    </dgm:pt>
    <dgm:pt modelId="{C7E37276-7002-415D-B308-B62FFB09C171}" type="pres">
      <dgm:prSet presAssocID="{816919E9-F670-4A4E-921B-BF6C0CD9A7A2}" presName="Parent" presStyleLbl="revTx" presStyleIdx="0" presStyleCnt="1">
        <dgm:presLayoutVars>
          <dgm:bulletEnabled val="1"/>
        </dgm:presLayoutVars>
      </dgm:prSet>
      <dgm:spPr/>
    </dgm:pt>
  </dgm:ptLst>
  <dgm:cxnLst>
    <dgm:cxn modelId="{A5D0C23C-1E80-491F-9E93-0242AF0B2CC1}" type="presOf" srcId="{816919E9-F670-4A4E-921B-BF6C0CD9A7A2}" destId="{C7E37276-7002-415D-B308-B62FFB09C171}" srcOrd="0" destOrd="0" presId="urn:microsoft.com/office/officeart/2008/layout/PictureAccentBlocks"/>
    <dgm:cxn modelId="{5168A658-131B-4B69-A8B2-B373E2B983FB}" srcId="{99366DC7-9D36-477C-A893-C1C857AA5727}" destId="{816919E9-F670-4A4E-921B-BF6C0CD9A7A2}" srcOrd="0" destOrd="0" parTransId="{85692D6A-A3CA-4B51-90E0-D2BAD2C78F61}" sibTransId="{4CD9F27E-27A6-40FE-8915-D4915E11B68F}"/>
    <dgm:cxn modelId="{7C64728A-08E1-499D-9F30-F371D0AD0CDB}" type="presOf" srcId="{99366DC7-9D36-477C-A893-C1C857AA5727}" destId="{0D2AA03F-7A78-4118-B0E2-DB22D1B2DC75}" srcOrd="0" destOrd="0" presId="urn:microsoft.com/office/officeart/2008/layout/PictureAccentBlocks"/>
    <dgm:cxn modelId="{24C4D9CB-7788-4CAB-9FF0-104BEA05590A}" type="presParOf" srcId="{0D2AA03F-7A78-4118-B0E2-DB22D1B2DC75}" destId="{B25C5DAE-7731-4618-B297-4476A8623364}" srcOrd="0" destOrd="0" presId="urn:microsoft.com/office/officeart/2008/layout/PictureAccentBlocks"/>
    <dgm:cxn modelId="{61B65495-7057-4D0E-9D86-61F9D4849D2A}" type="presParOf" srcId="{B25C5DAE-7731-4618-B297-4476A8623364}" destId="{EF970C10-EEC3-46AA-AB69-14F4BDB8B14C}" srcOrd="0" destOrd="0" presId="urn:microsoft.com/office/officeart/2008/layout/PictureAccentBlocks"/>
    <dgm:cxn modelId="{5220FB5D-EEFD-4AB7-B75F-F2C183F2FBF9}" type="presParOf" srcId="{B25C5DAE-7731-4618-B297-4476A8623364}" destId="{C7E37276-7002-415D-B308-B62FFB09C171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366DC7-9D36-477C-A893-C1C857AA5727}" type="doc">
      <dgm:prSet loTypeId="urn:microsoft.com/office/officeart/2008/layout/PictureAccent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6919E9-F670-4A4E-921B-BF6C0CD9A7A2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85692D6A-A3CA-4B51-90E0-D2BAD2C78F61}" type="parTrans" cxnId="{5168A658-131B-4B69-A8B2-B373E2B983FB}">
      <dgm:prSet/>
      <dgm:spPr/>
      <dgm:t>
        <a:bodyPr/>
        <a:lstStyle/>
        <a:p>
          <a:endParaRPr lang="en-US"/>
        </a:p>
      </dgm:t>
    </dgm:pt>
    <dgm:pt modelId="{4CD9F27E-27A6-40FE-8915-D4915E11B68F}" type="sibTrans" cxnId="{5168A658-131B-4B69-A8B2-B373E2B983FB}">
      <dgm:prSet/>
      <dgm:spPr/>
      <dgm:t>
        <a:bodyPr/>
        <a:lstStyle/>
        <a:p>
          <a:endParaRPr lang="en-US"/>
        </a:p>
      </dgm:t>
    </dgm:pt>
    <dgm:pt modelId="{0D2AA03F-7A78-4118-B0E2-DB22D1B2DC75}" type="pres">
      <dgm:prSet presAssocID="{99366DC7-9D36-477C-A893-C1C857AA5727}" presName="Name0" presStyleCnt="0">
        <dgm:presLayoutVars>
          <dgm:dir/>
        </dgm:presLayoutVars>
      </dgm:prSet>
      <dgm:spPr/>
    </dgm:pt>
    <dgm:pt modelId="{B25C5DAE-7731-4618-B297-4476A8623364}" type="pres">
      <dgm:prSet presAssocID="{816919E9-F670-4A4E-921B-BF6C0CD9A7A2}" presName="composite" presStyleCnt="0"/>
      <dgm:spPr/>
    </dgm:pt>
    <dgm:pt modelId="{EF970C10-EEC3-46AA-AB69-14F4BDB8B14C}" type="pres">
      <dgm:prSet presAssocID="{816919E9-F670-4A4E-921B-BF6C0CD9A7A2}" presName="Image" presStyleLbl="alignNode1" presStyleIdx="0" presStyleCnt="1" custScaleX="131606" custScaleY="189816" custLinFactNeighborX="-1310" custLinFactNeighborY="-601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9000" r="-59000"/>
          </a:stretch>
        </a:blipFill>
        <a:ln>
          <a:noFill/>
        </a:ln>
      </dgm:spPr>
    </dgm:pt>
    <dgm:pt modelId="{C7E37276-7002-415D-B308-B62FFB09C171}" type="pres">
      <dgm:prSet presAssocID="{816919E9-F670-4A4E-921B-BF6C0CD9A7A2}" presName="Parent" presStyleLbl="revTx" presStyleIdx="0" presStyleCnt="1">
        <dgm:presLayoutVars>
          <dgm:bulletEnabled val="1"/>
        </dgm:presLayoutVars>
      </dgm:prSet>
      <dgm:spPr/>
    </dgm:pt>
  </dgm:ptLst>
  <dgm:cxnLst>
    <dgm:cxn modelId="{A5D0C23C-1E80-491F-9E93-0242AF0B2CC1}" type="presOf" srcId="{816919E9-F670-4A4E-921B-BF6C0CD9A7A2}" destId="{C7E37276-7002-415D-B308-B62FFB09C171}" srcOrd="0" destOrd="0" presId="urn:microsoft.com/office/officeart/2008/layout/PictureAccentBlocks"/>
    <dgm:cxn modelId="{5168A658-131B-4B69-A8B2-B373E2B983FB}" srcId="{99366DC7-9D36-477C-A893-C1C857AA5727}" destId="{816919E9-F670-4A4E-921B-BF6C0CD9A7A2}" srcOrd="0" destOrd="0" parTransId="{85692D6A-A3CA-4B51-90E0-D2BAD2C78F61}" sibTransId="{4CD9F27E-27A6-40FE-8915-D4915E11B68F}"/>
    <dgm:cxn modelId="{7C64728A-08E1-499D-9F30-F371D0AD0CDB}" type="presOf" srcId="{99366DC7-9D36-477C-A893-C1C857AA5727}" destId="{0D2AA03F-7A78-4118-B0E2-DB22D1B2DC75}" srcOrd="0" destOrd="0" presId="urn:microsoft.com/office/officeart/2008/layout/PictureAccentBlocks"/>
    <dgm:cxn modelId="{24C4D9CB-7788-4CAB-9FF0-104BEA05590A}" type="presParOf" srcId="{0D2AA03F-7A78-4118-B0E2-DB22D1B2DC75}" destId="{B25C5DAE-7731-4618-B297-4476A8623364}" srcOrd="0" destOrd="0" presId="urn:microsoft.com/office/officeart/2008/layout/PictureAccentBlocks"/>
    <dgm:cxn modelId="{61B65495-7057-4D0E-9D86-61F9D4849D2A}" type="presParOf" srcId="{B25C5DAE-7731-4618-B297-4476A8623364}" destId="{EF970C10-EEC3-46AA-AB69-14F4BDB8B14C}" srcOrd="0" destOrd="0" presId="urn:microsoft.com/office/officeart/2008/layout/PictureAccentBlocks"/>
    <dgm:cxn modelId="{5220FB5D-EEFD-4AB7-B75F-F2C183F2FBF9}" type="presParOf" srcId="{B25C5DAE-7731-4618-B297-4476A8623364}" destId="{C7E37276-7002-415D-B308-B62FFB09C171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9366DC7-9D36-477C-A893-C1C857AA5727}" type="doc">
      <dgm:prSet loTypeId="urn:microsoft.com/office/officeart/2008/layout/PictureAccent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6919E9-F670-4A4E-921B-BF6C0CD9A7A2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85692D6A-A3CA-4B51-90E0-D2BAD2C78F61}" type="parTrans" cxnId="{5168A658-131B-4B69-A8B2-B373E2B983FB}">
      <dgm:prSet/>
      <dgm:spPr/>
      <dgm:t>
        <a:bodyPr/>
        <a:lstStyle/>
        <a:p>
          <a:endParaRPr lang="en-US"/>
        </a:p>
      </dgm:t>
    </dgm:pt>
    <dgm:pt modelId="{4CD9F27E-27A6-40FE-8915-D4915E11B68F}" type="sibTrans" cxnId="{5168A658-131B-4B69-A8B2-B373E2B983FB}">
      <dgm:prSet/>
      <dgm:spPr/>
      <dgm:t>
        <a:bodyPr/>
        <a:lstStyle/>
        <a:p>
          <a:endParaRPr lang="en-US"/>
        </a:p>
      </dgm:t>
    </dgm:pt>
    <dgm:pt modelId="{0D2AA03F-7A78-4118-B0E2-DB22D1B2DC75}" type="pres">
      <dgm:prSet presAssocID="{99366DC7-9D36-477C-A893-C1C857AA5727}" presName="Name0" presStyleCnt="0">
        <dgm:presLayoutVars>
          <dgm:dir/>
        </dgm:presLayoutVars>
      </dgm:prSet>
      <dgm:spPr/>
    </dgm:pt>
    <dgm:pt modelId="{B25C5DAE-7731-4618-B297-4476A8623364}" type="pres">
      <dgm:prSet presAssocID="{816919E9-F670-4A4E-921B-BF6C0CD9A7A2}" presName="composite" presStyleCnt="0"/>
      <dgm:spPr/>
    </dgm:pt>
    <dgm:pt modelId="{EF970C10-EEC3-46AA-AB69-14F4BDB8B14C}" type="pres">
      <dgm:prSet presAssocID="{816919E9-F670-4A4E-921B-BF6C0CD9A7A2}" presName="Image" presStyleLbl="alignNode1" presStyleIdx="0" presStyleCnt="1" custScaleX="131606" custScaleY="189816" custLinFactNeighborX="-1310" custLinFactNeighborY="-601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000" r="-58000"/>
          </a:stretch>
        </a:blipFill>
        <a:ln>
          <a:noFill/>
        </a:ln>
      </dgm:spPr>
    </dgm:pt>
    <dgm:pt modelId="{C7E37276-7002-415D-B308-B62FFB09C171}" type="pres">
      <dgm:prSet presAssocID="{816919E9-F670-4A4E-921B-BF6C0CD9A7A2}" presName="Parent" presStyleLbl="revTx" presStyleIdx="0" presStyleCnt="1">
        <dgm:presLayoutVars>
          <dgm:bulletEnabled val="1"/>
        </dgm:presLayoutVars>
      </dgm:prSet>
      <dgm:spPr/>
    </dgm:pt>
  </dgm:ptLst>
  <dgm:cxnLst>
    <dgm:cxn modelId="{A5D0C23C-1E80-491F-9E93-0242AF0B2CC1}" type="presOf" srcId="{816919E9-F670-4A4E-921B-BF6C0CD9A7A2}" destId="{C7E37276-7002-415D-B308-B62FFB09C171}" srcOrd="0" destOrd="0" presId="urn:microsoft.com/office/officeart/2008/layout/PictureAccentBlocks"/>
    <dgm:cxn modelId="{5168A658-131B-4B69-A8B2-B373E2B983FB}" srcId="{99366DC7-9D36-477C-A893-C1C857AA5727}" destId="{816919E9-F670-4A4E-921B-BF6C0CD9A7A2}" srcOrd="0" destOrd="0" parTransId="{85692D6A-A3CA-4B51-90E0-D2BAD2C78F61}" sibTransId="{4CD9F27E-27A6-40FE-8915-D4915E11B68F}"/>
    <dgm:cxn modelId="{7C64728A-08E1-499D-9F30-F371D0AD0CDB}" type="presOf" srcId="{99366DC7-9D36-477C-A893-C1C857AA5727}" destId="{0D2AA03F-7A78-4118-B0E2-DB22D1B2DC75}" srcOrd="0" destOrd="0" presId="urn:microsoft.com/office/officeart/2008/layout/PictureAccentBlocks"/>
    <dgm:cxn modelId="{24C4D9CB-7788-4CAB-9FF0-104BEA05590A}" type="presParOf" srcId="{0D2AA03F-7A78-4118-B0E2-DB22D1B2DC75}" destId="{B25C5DAE-7731-4618-B297-4476A8623364}" srcOrd="0" destOrd="0" presId="urn:microsoft.com/office/officeart/2008/layout/PictureAccentBlocks"/>
    <dgm:cxn modelId="{61B65495-7057-4D0E-9D86-61F9D4849D2A}" type="presParOf" srcId="{B25C5DAE-7731-4618-B297-4476A8623364}" destId="{EF970C10-EEC3-46AA-AB69-14F4BDB8B14C}" srcOrd="0" destOrd="0" presId="urn:microsoft.com/office/officeart/2008/layout/PictureAccentBlocks"/>
    <dgm:cxn modelId="{5220FB5D-EEFD-4AB7-B75F-F2C183F2FBF9}" type="presParOf" srcId="{B25C5DAE-7731-4618-B297-4476A8623364}" destId="{C7E37276-7002-415D-B308-B62FFB09C171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9366DC7-9D36-477C-A893-C1C857AA5727}" type="doc">
      <dgm:prSet loTypeId="urn:microsoft.com/office/officeart/2008/layout/PictureAccent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6919E9-F670-4A4E-921B-BF6C0CD9A7A2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85692D6A-A3CA-4B51-90E0-D2BAD2C78F61}" type="parTrans" cxnId="{5168A658-131B-4B69-A8B2-B373E2B983FB}">
      <dgm:prSet/>
      <dgm:spPr/>
      <dgm:t>
        <a:bodyPr/>
        <a:lstStyle/>
        <a:p>
          <a:endParaRPr lang="en-US"/>
        </a:p>
      </dgm:t>
    </dgm:pt>
    <dgm:pt modelId="{4CD9F27E-27A6-40FE-8915-D4915E11B68F}" type="sibTrans" cxnId="{5168A658-131B-4B69-A8B2-B373E2B983FB}">
      <dgm:prSet/>
      <dgm:spPr/>
      <dgm:t>
        <a:bodyPr/>
        <a:lstStyle/>
        <a:p>
          <a:endParaRPr lang="en-US"/>
        </a:p>
      </dgm:t>
    </dgm:pt>
    <dgm:pt modelId="{0D2AA03F-7A78-4118-B0E2-DB22D1B2DC75}" type="pres">
      <dgm:prSet presAssocID="{99366DC7-9D36-477C-A893-C1C857AA5727}" presName="Name0" presStyleCnt="0">
        <dgm:presLayoutVars>
          <dgm:dir/>
        </dgm:presLayoutVars>
      </dgm:prSet>
      <dgm:spPr/>
    </dgm:pt>
    <dgm:pt modelId="{B25C5DAE-7731-4618-B297-4476A8623364}" type="pres">
      <dgm:prSet presAssocID="{816919E9-F670-4A4E-921B-BF6C0CD9A7A2}" presName="composite" presStyleCnt="0"/>
      <dgm:spPr/>
    </dgm:pt>
    <dgm:pt modelId="{EF970C10-EEC3-46AA-AB69-14F4BDB8B14C}" type="pres">
      <dgm:prSet presAssocID="{816919E9-F670-4A4E-921B-BF6C0CD9A7A2}" presName="Image" presStyleLbl="alignNode1" presStyleIdx="0" presStyleCnt="1" custScaleX="663559" custScaleY="186673" custLinFactNeighborX="-542" custLinFactNeighborY="-712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9000" b="-69000"/>
          </a:stretch>
        </a:blipFill>
        <a:ln>
          <a:noFill/>
        </a:ln>
      </dgm:spPr>
    </dgm:pt>
    <dgm:pt modelId="{C7E37276-7002-415D-B308-B62FFB09C171}" type="pres">
      <dgm:prSet presAssocID="{816919E9-F670-4A4E-921B-BF6C0CD9A7A2}" presName="Parent" presStyleLbl="revTx" presStyleIdx="0" presStyleCnt="1">
        <dgm:presLayoutVars>
          <dgm:bulletEnabled val="1"/>
        </dgm:presLayoutVars>
      </dgm:prSet>
      <dgm:spPr/>
    </dgm:pt>
  </dgm:ptLst>
  <dgm:cxnLst>
    <dgm:cxn modelId="{A5D0C23C-1E80-491F-9E93-0242AF0B2CC1}" type="presOf" srcId="{816919E9-F670-4A4E-921B-BF6C0CD9A7A2}" destId="{C7E37276-7002-415D-B308-B62FFB09C171}" srcOrd="0" destOrd="0" presId="urn:microsoft.com/office/officeart/2008/layout/PictureAccentBlocks"/>
    <dgm:cxn modelId="{5168A658-131B-4B69-A8B2-B373E2B983FB}" srcId="{99366DC7-9D36-477C-A893-C1C857AA5727}" destId="{816919E9-F670-4A4E-921B-BF6C0CD9A7A2}" srcOrd="0" destOrd="0" parTransId="{85692D6A-A3CA-4B51-90E0-D2BAD2C78F61}" sibTransId="{4CD9F27E-27A6-40FE-8915-D4915E11B68F}"/>
    <dgm:cxn modelId="{7C64728A-08E1-499D-9F30-F371D0AD0CDB}" type="presOf" srcId="{99366DC7-9D36-477C-A893-C1C857AA5727}" destId="{0D2AA03F-7A78-4118-B0E2-DB22D1B2DC75}" srcOrd="0" destOrd="0" presId="urn:microsoft.com/office/officeart/2008/layout/PictureAccentBlocks"/>
    <dgm:cxn modelId="{24C4D9CB-7788-4CAB-9FF0-104BEA05590A}" type="presParOf" srcId="{0D2AA03F-7A78-4118-B0E2-DB22D1B2DC75}" destId="{B25C5DAE-7731-4618-B297-4476A8623364}" srcOrd="0" destOrd="0" presId="urn:microsoft.com/office/officeart/2008/layout/PictureAccentBlocks"/>
    <dgm:cxn modelId="{61B65495-7057-4D0E-9D86-61F9D4849D2A}" type="presParOf" srcId="{B25C5DAE-7731-4618-B297-4476A8623364}" destId="{EF970C10-EEC3-46AA-AB69-14F4BDB8B14C}" srcOrd="0" destOrd="0" presId="urn:microsoft.com/office/officeart/2008/layout/PictureAccentBlocks"/>
    <dgm:cxn modelId="{5220FB5D-EEFD-4AB7-B75F-F2C183F2FBF9}" type="presParOf" srcId="{B25C5DAE-7731-4618-B297-4476A8623364}" destId="{C7E37276-7002-415D-B308-B62FFB09C171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9366DC7-9D36-477C-A893-C1C857AA5727}" type="doc">
      <dgm:prSet loTypeId="urn:microsoft.com/office/officeart/2008/layout/PictureAccent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6919E9-F670-4A4E-921B-BF6C0CD9A7A2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85692D6A-A3CA-4B51-90E0-D2BAD2C78F61}" type="parTrans" cxnId="{5168A658-131B-4B69-A8B2-B373E2B983FB}">
      <dgm:prSet/>
      <dgm:spPr/>
      <dgm:t>
        <a:bodyPr/>
        <a:lstStyle/>
        <a:p>
          <a:endParaRPr lang="en-US"/>
        </a:p>
      </dgm:t>
    </dgm:pt>
    <dgm:pt modelId="{4CD9F27E-27A6-40FE-8915-D4915E11B68F}" type="sibTrans" cxnId="{5168A658-131B-4B69-A8B2-B373E2B983FB}">
      <dgm:prSet/>
      <dgm:spPr/>
      <dgm:t>
        <a:bodyPr/>
        <a:lstStyle/>
        <a:p>
          <a:endParaRPr lang="en-US"/>
        </a:p>
      </dgm:t>
    </dgm:pt>
    <dgm:pt modelId="{0D2AA03F-7A78-4118-B0E2-DB22D1B2DC75}" type="pres">
      <dgm:prSet presAssocID="{99366DC7-9D36-477C-A893-C1C857AA5727}" presName="Name0" presStyleCnt="0">
        <dgm:presLayoutVars>
          <dgm:dir/>
        </dgm:presLayoutVars>
      </dgm:prSet>
      <dgm:spPr/>
    </dgm:pt>
    <dgm:pt modelId="{B25C5DAE-7731-4618-B297-4476A8623364}" type="pres">
      <dgm:prSet presAssocID="{816919E9-F670-4A4E-921B-BF6C0CD9A7A2}" presName="composite" presStyleCnt="0"/>
      <dgm:spPr/>
    </dgm:pt>
    <dgm:pt modelId="{EF970C10-EEC3-46AA-AB69-14F4BDB8B14C}" type="pres">
      <dgm:prSet presAssocID="{816919E9-F670-4A4E-921B-BF6C0CD9A7A2}" presName="Image" presStyleLbl="alignNode1" presStyleIdx="0" presStyleCnt="1" custScaleX="663559" custScaleY="186673" custLinFactNeighborX="-542" custLinFactNeighborY="-712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3000" b="-63000"/>
          </a:stretch>
        </a:blipFill>
        <a:ln>
          <a:noFill/>
        </a:ln>
      </dgm:spPr>
    </dgm:pt>
    <dgm:pt modelId="{C7E37276-7002-415D-B308-B62FFB09C171}" type="pres">
      <dgm:prSet presAssocID="{816919E9-F670-4A4E-921B-BF6C0CD9A7A2}" presName="Parent" presStyleLbl="revTx" presStyleIdx="0" presStyleCnt="1">
        <dgm:presLayoutVars>
          <dgm:bulletEnabled val="1"/>
        </dgm:presLayoutVars>
      </dgm:prSet>
      <dgm:spPr/>
    </dgm:pt>
  </dgm:ptLst>
  <dgm:cxnLst>
    <dgm:cxn modelId="{A5D0C23C-1E80-491F-9E93-0242AF0B2CC1}" type="presOf" srcId="{816919E9-F670-4A4E-921B-BF6C0CD9A7A2}" destId="{C7E37276-7002-415D-B308-B62FFB09C171}" srcOrd="0" destOrd="0" presId="urn:microsoft.com/office/officeart/2008/layout/PictureAccentBlocks"/>
    <dgm:cxn modelId="{5168A658-131B-4B69-A8B2-B373E2B983FB}" srcId="{99366DC7-9D36-477C-A893-C1C857AA5727}" destId="{816919E9-F670-4A4E-921B-BF6C0CD9A7A2}" srcOrd="0" destOrd="0" parTransId="{85692D6A-A3CA-4B51-90E0-D2BAD2C78F61}" sibTransId="{4CD9F27E-27A6-40FE-8915-D4915E11B68F}"/>
    <dgm:cxn modelId="{7C64728A-08E1-499D-9F30-F371D0AD0CDB}" type="presOf" srcId="{99366DC7-9D36-477C-A893-C1C857AA5727}" destId="{0D2AA03F-7A78-4118-B0E2-DB22D1B2DC75}" srcOrd="0" destOrd="0" presId="urn:microsoft.com/office/officeart/2008/layout/PictureAccentBlocks"/>
    <dgm:cxn modelId="{24C4D9CB-7788-4CAB-9FF0-104BEA05590A}" type="presParOf" srcId="{0D2AA03F-7A78-4118-B0E2-DB22D1B2DC75}" destId="{B25C5DAE-7731-4618-B297-4476A8623364}" srcOrd="0" destOrd="0" presId="urn:microsoft.com/office/officeart/2008/layout/PictureAccentBlocks"/>
    <dgm:cxn modelId="{61B65495-7057-4D0E-9D86-61F9D4849D2A}" type="presParOf" srcId="{B25C5DAE-7731-4618-B297-4476A8623364}" destId="{EF970C10-EEC3-46AA-AB69-14F4BDB8B14C}" srcOrd="0" destOrd="0" presId="urn:microsoft.com/office/officeart/2008/layout/PictureAccentBlocks"/>
    <dgm:cxn modelId="{5220FB5D-EEFD-4AB7-B75F-F2C183F2FBF9}" type="presParOf" srcId="{B25C5DAE-7731-4618-B297-4476A8623364}" destId="{C7E37276-7002-415D-B308-B62FFB09C171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70C10-EEC3-46AA-AB69-14F4BDB8B14C}">
      <dsp:nvSpPr>
        <dsp:cNvPr id="0" name=""/>
        <dsp:cNvSpPr/>
      </dsp:nvSpPr>
      <dsp:spPr>
        <a:xfrm>
          <a:off x="82048" y="326746"/>
          <a:ext cx="3465586" cy="19202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37276-7002-415D-B308-B62FFB09C171}">
      <dsp:nvSpPr>
        <dsp:cNvPr id="0" name=""/>
        <dsp:cNvSpPr/>
      </dsp:nvSpPr>
      <dsp:spPr>
        <a:xfrm rot="16200000">
          <a:off x="-888579" y="1028112"/>
          <a:ext cx="2570281" cy="514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b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 </a:t>
          </a:r>
        </a:p>
      </dsp:txBody>
      <dsp:txXfrm>
        <a:off x="-888579" y="1028112"/>
        <a:ext cx="2570281" cy="5140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70C10-EEC3-46AA-AB69-14F4BDB8B14C}">
      <dsp:nvSpPr>
        <dsp:cNvPr id="0" name=""/>
        <dsp:cNvSpPr/>
      </dsp:nvSpPr>
      <dsp:spPr>
        <a:xfrm>
          <a:off x="82048" y="326746"/>
          <a:ext cx="3465586" cy="19202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37276-7002-415D-B308-B62FFB09C171}">
      <dsp:nvSpPr>
        <dsp:cNvPr id="0" name=""/>
        <dsp:cNvSpPr/>
      </dsp:nvSpPr>
      <dsp:spPr>
        <a:xfrm rot="16200000">
          <a:off x="-888579" y="1028112"/>
          <a:ext cx="2570281" cy="514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b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 </a:t>
          </a:r>
        </a:p>
      </dsp:txBody>
      <dsp:txXfrm>
        <a:off x="-888579" y="1028112"/>
        <a:ext cx="2570281" cy="5140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70C10-EEC3-46AA-AB69-14F4BDB8B14C}">
      <dsp:nvSpPr>
        <dsp:cNvPr id="0" name=""/>
        <dsp:cNvSpPr/>
      </dsp:nvSpPr>
      <dsp:spPr>
        <a:xfrm>
          <a:off x="82048" y="326746"/>
          <a:ext cx="3465586" cy="19202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37276-7002-415D-B308-B62FFB09C171}">
      <dsp:nvSpPr>
        <dsp:cNvPr id="0" name=""/>
        <dsp:cNvSpPr/>
      </dsp:nvSpPr>
      <dsp:spPr>
        <a:xfrm rot="16200000">
          <a:off x="-888579" y="1028112"/>
          <a:ext cx="2570281" cy="514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b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 </a:t>
          </a:r>
        </a:p>
      </dsp:txBody>
      <dsp:txXfrm>
        <a:off x="-888579" y="1028112"/>
        <a:ext cx="2570281" cy="5140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70C10-EEC3-46AA-AB69-14F4BDB8B14C}">
      <dsp:nvSpPr>
        <dsp:cNvPr id="0" name=""/>
        <dsp:cNvSpPr/>
      </dsp:nvSpPr>
      <dsp:spPr>
        <a:xfrm>
          <a:off x="110083" y="125749"/>
          <a:ext cx="4808076" cy="69347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9000" r="-59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37276-7002-415D-B308-B62FFB09C171}">
      <dsp:nvSpPr>
        <dsp:cNvPr id="0" name=""/>
        <dsp:cNvSpPr/>
      </dsp:nvSpPr>
      <dsp:spPr>
        <a:xfrm rot="16200000">
          <a:off x="-1456744" y="3447335"/>
          <a:ext cx="3653387" cy="730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45" tIns="29845" rIns="29845" bIns="29845" numCol="1" spcCol="1270" anchor="b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 </a:t>
          </a:r>
        </a:p>
      </dsp:txBody>
      <dsp:txXfrm>
        <a:off x="-1456744" y="3447335"/>
        <a:ext cx="3653387" cy="7306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70C10-EEC3-46AA-AB69-14F4BDB8B14C}">
      <dsp:nvSpPr>
        <dsp:cNvPr id="0" name=""/>
        <dsp:cNvSpPr/>
      </dsp:nvSpPr>
      <dsp:spPr>
        <a:xfrm>
          <a:off x="110083" y="125749"/>
          <a:ext cx="4808076" cy="69347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000" r="-58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37276-7002-415D-B308-B62FFB09C171}">
      <dsp:nvSpPr>
        <dsp:cNvPr id="0" name=""/>
        <dsp:cNvSpPr/>
      </dsp:nvSpPr>
      <dsp:spPr>
        <a:xfrm rot="16200000">
          <a:off x="-1456744" y="3447335"/>
          <a:ext cx="3653387" cy="7306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845" tIns="29845" rIns="29845" bIns="29845" numCol="1" spcCol="1270" anchor="b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dirty="0"/>
            <a:t> </a:t>
          </a:r>
        </a:p>
      </dsp:txBody>
      <dsp:txXfrm>
        <a:off x="-1456744" y="3447335"/>
        <a:ext cx="3653387" cy="7306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70C10-EEC3-46AA-AB69-14F4BDB8B14C}">
      <dsp:nvSpPr>
        <dsp:cNvPr id="0" name=""/>
        <dsp:cNvSpPr/>
      </dsp:nvSpPr>
      <dsp:spPr>
        <a:xfrm>
          <a:off x="0" y="135171"/>
          <a:ext cx="12482950" cy="35117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9000" b="-69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37276-7002-415D-B308-B62FFB09C171}">
      <dsp:nvSpPr>
        <dsp:cNvPr id="0" name=""/>
        <dsp:cNvSpPr/>
      </dsp:nvSpPr>
      <dsp:spPr>
        <a:xfrm rot="16200000">
          <a:off x="4182330" y="1836906"/>
          <a:ext cx="1881211" cy="376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</a:t>
          </a:r>
        </a:p>
      </dsp:txBody>
      <dsp:txXfrm>
        <a:off x="4182330" y="1836906"/>
        <a:ext cx="1881211" cy="37624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70C10-EEC3-46AA-AB69-14F4BDB8B14C}">
      <dsp:nvSpPr>
        <dsp:cNvPr id="0" name=""/>
        <dsp:cNvSpPr/>
      </dsp:nvSpPr>
      <dsp:spPr>
        <a:xfrm>
          <a:off x="0" y="135171"/>
          <a:ext cx="12482950" cy="35117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3000" b="-63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37276-7002-415D-B308-B62FFB09C171}">
      <dsp:nvSpPr>
        <dsp:cNvPr id="0" name=""/>
        <dsp:cNvSpPr/>
      </dsp:nvSpPr>
      <dsp:spPr>
        <a:xfrm rot="16200000">
          <a:off x="4182330" y="1836906"/>
          <a:ext cx="1881211" cy="376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b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</a:t>
          </a:r>
        </a:p>
      </dsp:txBody>
      <dsp:txXfrm>
        <a:off x="4182330" y="1836906"/>
        <a:ext cx="1881211" cy="3762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5" tIns="46588" rIns="93175" bIns="46588" rtlCol="0"/>
          <a:lstStyle>
            <a:lvl1pPr algn="r">
              <a:defRPr sz="1200"/>
            </a:lvl1pPr>
          </a:lstStyle>
          <a:p>
            <a:fld id="{0458AA42-95B7-4BC4-BCD3-C882C85E2EEF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5" tIns="46588" rIns="93175" bIns="4658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5" tIns="46588" rIns="93175" bIns="4658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5" tIns="46588" rIns="93175" bIns="46588" rtlCol="0" anchor="b"/>
          <a:lstStyle>
            <a:lvl1pPr algn="r">
              <a:defRPr sz="1200"/>
            </a:lvl1pPr>
          </a:lstStyle>
          <a:p>
            <a:fld id="{2FCFF00D-66AA-431C-96B7-DA7E12A4F3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353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AUTO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FF00D-66AA-431C-96B7-DA7E12A4F35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431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AUTO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FF00D-66AA-431C-96B7-DA7E12A4F35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499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TITLE/GRAPHIC AUTO</a:t>
            </a:r>
          </a:p>
          <a:p>
            <a:r>
              <a:rPr lang="en-US" dirty="0"/>
              <a:t>1 CLICK EACH BULLET (4)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FF00D-66AA-431C-96B7-DA7E12A4F35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247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TITLE/GRAPHIC AUTO</a:t>
            </a:r>
          </a:p>
          <a:p>
            <a:r>
              <a:rPr lang="en-US" dirty="0"/>
              <a:t>1- CLICK EACH BULLET (3)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FF00D-66AA-431C-96B7-DA7E12A4F35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395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AUTOMATIC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FF00D-66AA-431C-96B7-DA7E12A4F35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44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TITLE/GRAPHIC AUTO</a:t>
            </a:r>
          </a:p>
          <a:p>
            <a:r>
              <a:rPr lang="en-US" dirty="0"/>
              <a:t>1 CLICK EACH BULLET (4)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7764E-0E8F-174A-BB9E-CF464499C6D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597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TITLE/GRAPHIC AUTO</a:t>
            </a:r>
          </a:p>
          <a:p>
            <a:r>
              <a:rPr lang="en-US" dirty="0"/>
              <a:t>1- CLICK “LEADERSHIP IS”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FF00D-66AA-431C-96B7-DA7E12A4F35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264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TITLE/GRAPHIC AUTO</a:t>
            </a:r>
          </a:p>
          <a:p>
            <a:r>
              <a:rPr lang="en-US" dirty="0"/>
              <a:t>1-CLICK EACH BULLET (6)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7764E-0E8F-174A-BB9E-CF464499C6D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6151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TITLE/GRAPHIC AUTO</a:t>
            </a:r>
          </a:p>
          <a:p>
            <a:r>
              <a:rPr lang="en-US" dirty="0"/>
              <a:t>1-CLICK EACH BULLET (6)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FF00D-66AA-431C-96B7-DA7E12A4F35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54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TITLE/GRAPHIC AUTO</a:t>
            </a:r>
          </a:p>
          <a:p>
            <a:r>
              <a:rPr lang="en-US" dirty="0"/>
              <a:t>1-CLICK EACH BULLET (6)</a:t>
            </a:r>
          </a:p>
          <a:p>
            <a:r>
              <a:rPr lang="en-US" dirty="0"/>
              <a:t>LAST BULLET AUTOMATIC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FF00D-66AA-431C-96B7-DA7E12A4F35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32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E9C1186-6FA1-EF47-BA11-CC2C66DA674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067050" y="0"/>
            <a:ext cx="9124950" cy="6858000"/>
          </a:xfrm>
          <a:custGeom>
            <a:avLst/>
            <a:gdLst>
              <a:gd name="connsiteX0" fmla="*/ 3750197 w 9124950"/>
              <a:gd name="connsiteY0" fmla="*/ 0 h 6858000"/>
              <a:gd name="connsiteX1" fmla="*/ 9124950 w 9124950"/>
              <a:gd name="connsiteY1" fmla="*/ 0 h 6858000"/>
              <a:gd name="connsiteX2" fmla="*/ 9124950 w 9124950"/>
              <a:gd name="connsiteY2" fmla="*/ 6858000 h 6858000"/>
              <a:gd name="connsiteX3" fmla="*/ 0 w 9124950"/>
              <a:gd name="connsiteY3" fmla="*/ 6858000 h 6858000"/>
              <a:gd name="connsiteX4" fmla="*/ 0 w 9124950"/>
              <a:gd name="connsiteY4" fmla="*/ 68368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4950" h="6858000">
                <a:moveTo>
                  <a:pt x="3750197" y="0"/>
                </a:moveTo>
                <a:lnTo>
                  <a:pt x="9124950" y="0"/>
                </a:lnTo>
                <a:lnTo>
                  <a:pt x="9124950" y="6858000"/>
                </a:lnTo>
                <a:lnTo>
                  <a:pt x="0" y="6858000"/>
                </a:lnTo>
                <a:lnTo>
                  <a:pt x="0" y="6836898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76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6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82D9059-CBB8-3849-BA6D-C8A55C9B1B9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4738977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095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02060-5E9C-484D-B7D4-1F7FE6D4AF49}" type="datetimeFigureOut">
              <a:rPr lang="en-GB" smtClean="0"/>
              <a:t>21/10/2022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F3BE0-2B05-4DB5-9085-9A9A2CADF78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6641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CB585-09AD-0F5B-0C7E-C98949D986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4B29BD-E373-2305-0608-DC11D20DE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56B45-33FA-2741-E9E5-EDE14A42D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5CB-B740-404E-B1B9-6F4008F08B69}" type="datetimeFigureOut">
              <a:rPr lang="en-US" smtClean="0"/>
              <a:t>10/21/2022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2DD86-8CDB-081B-5EA4-90C46C645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4BA5D-7325-783A-70C7-344DD51F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E369F-5BFC-4E09-9790-BF448A3D50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638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95DD32D-E421-D747-8F10-843A881D97A2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7488238" cy="6943725"/>
          </a:xfrm>
          <a:custGeom>
            <a:avLst/>
            <a:gdLst>
              <a:gd name="connsiteX0" fmla="*/ 7439065 w 7488238"/>
              <a:gd name="connsiteY0" fmla="*/ 6858000 h 6943725"/>
              <a:gd name="connsiteX1" fmla="*/ 7488238 w 7488238"/>
              <a:gd name="connsiteY1" fmla="*/ 6858000 h 6943725"/>
              <a:gd name="connsiteX2" fmla="*/ 7488238 w 7488238"/>
              <a:gd name="connsiteY2" fmla="*/ 6943725 h 6943725"/>
              <a:gd name="connsiteX3" fmla="*/ 0 w 7488238"/>
              <a:gd name="connsiteY3" fmla="*/ 0 h 6943725"/>
              <a:gd name="connsiteX4" fmla="*/ 3505200 w 7488238"/>
              <a:gd name="connsiteY4" fmla="*/ 0 h 6943725"/>
              <a:gd name="connsiteX5" fmla="*/ 7439065 w 7488238"/>
              <a:gd name="connsiteY5" fmla="*/ 6858000 h 6943725"/>
              <a:gd name="connsiteX6" fmla="*/ 0 w 7488238"/>
              <a:gd name="connsiteY6" fmla="*/ 6858000 h 6943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88238" h="6943725">
                <a:moveTo>
                  <a:pt x="7439065" y="6858000"/>
                </a:moveTo>
                <a:lnTo>
                  <a:pt x="7488238" y="6858000"/>
                </a:lnTo>
                <a:lnTo>
                  <a:pt x="7488238" y="6943725"/>
                </a:lnTo>
                <a:close/>
                <a:moveTo>
                  <a:pt x="0" y="0"/>
                </a:moveTo>
                <a:lnTo>
                  <a:pt x="3505200" y="0"/>
                </a:lnTo>
                <a:lnTo>
                  <a:pt x="743906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5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7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995A0F-86C0-5D40-A77A-49E54A9DDA8A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3346450"/>
            <a:ext cx="12192000" cy="35115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898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F6164D26-2EFA-1D44-8EB9-3788A4BB6C8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584200"/>
            <a:ext cx="12192000" cy="35353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96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7A3B5D8-0F93-BD4E-9B1E-2DDB6A671576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03275" y="1619250"/>
            <a:ext cx="10585450" cy="13255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BCA90E-A67F-4F47-90A5-C94DFA2A1413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803275" y="3073146"/>
            <a:ext cx="10585450" cy="13255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E74DB654-21BC-6F48-A726-02C3542D7A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03275" y="4527042"/>
            <a:ext cx="10585450" cy="13255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042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02140C-3FCD-5C4F-AC02-7B0DEA28C6D1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12803" y="1987550"/>
            <a:ext cx="3466394" cy="19184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BCF9469-318E-5B41-AF9A-4D677E10900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368803" y="1987550"/>
            <a:ext cx="3466394" cy="19184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76805DB7-AACF-244E-8869-FE493CED89B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802" y="1987550"/>
            <a:ext cx="3466394" cy="19184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48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449D695-189F-C24C-8ED0-7E511BBD96E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03275" y="1817687"/>
            <a:ext cx="2912198" cy="423587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52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9AF069A-9D2C-B748-911E-D8CB953BB498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0" y="690739"/>
            <a:ext cx="12192000" cy="556330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76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3F9E106-93D3-EA4F-8482-9D17D3202277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83566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227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5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49" r:id="rId8"/>
    <p:sldLayoutId id="2147483657" r:id="rId9"/>
    <p:sldLayoutId id="2147483676" r:id="rId10"/>
    <p:sldLayoutId id="2147483714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506" userDrawn="1">
          <p15:clr>
            <a:srgbClr val="F26B43"/>
          </p15:clr>
        </p15:guide>
        <p15:guide id="3" pos="7174" userDrawn="1">
          <p15:clr>
            <a:srgbClr val="F26B43"/>
          </p15:clr>
        </p15:guide>
        <p15:guide id="4" orient="horz" pos="300" userDrawn="1">
          <p15:clr>
            <a:srgbClr val="F26B43"/>
          </p15:clr>
        </p15:guide>
        <p15:guide id="5" orient="horz" pos="59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JGEORGIO@GOTHICLANDSCAPE.COM" TargetMode="Externa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7656E09-9FB9-B1F7-5F9C-1311ADF0FC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51" t="30108" r="13611" b="5841"/>
          <a:stretch/>
        </p:blipFill>
        <p:spPr>
          <a:xfrm>
            <a:off x="-1" y="0"/>
            <a:ext cx="12539635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9663ACF-F26F-33C0-3BE9-ACF826EC6ED5}"/>
              </a:ext>
            </a:extLst>
          </p:cNvPr>
          <p:cNvGrpSpPr/>
          <p:nvPr/>
        </p:nvGrpSpPr>
        <p:grpSpPr>
          <a:xfrm>
            <a:off x="1751503" y="5080679"/>
            <a:ext cx="8225705" cy="847725"/>
            <a:chOff x="4619437" y="-1581378"/>
            <a:chExt cx="8225705" cy="84772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24CA5D-694B-E502-1108-4604461C778E}"/>
                </a:ext>
              </a:extLst>
            </p:cNvPr>
            <p:cNvSpPr/>
            <p:nvPr/>
          </p:nvSpPr>
          <p:spPr>
            <a:xfrm>
              <a:off x="4619437" y="-1581378"/>
              <a:ext cx="8225705" cy="847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9BA3C4D-12FF-6E8D-D5D8-5F7FA1FB5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9438" y="-1581378"/>
              <a:ext cx="4010025" cy="847725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F240541-22B0-4D68-4C1E-0E71F67124E6}"/>
              </a:ext>
            </a:extLst>
          </p:cNvPr>
          <p:cNvSpPr txBox="1"/>
          <p:nvPr/>
        </p:nvSpPr>
        <p:spPr>
          <a:xfrm>
            <a:off x="5761529" y="5101969"/>
            <a:ext cx="5401771" cy="902635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JON S. GEORGIO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CHAIRMAN OF THE BOARD OF DIRECTORS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GOTHIC LANDSCAPE</a:t>
            </a:r>
          </a:p>
        </p:txBody>
      </p:sp>
    </p:spTree>
    <p:extLst>
      <p:ext uri="{BB962C8B-B14F-4D97-AF65-F5344CB8AC3E}">
        <p14:creationId xmlns:p14="http://schemas.microsoft.com/office/powerpoint/2010/main" val="404290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4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FEA876-6479-2D45-8710-7DE2C44A9984}"/>
              </a:ext>
            </a:extLst>
          </p:cNvPr>
          <p:cNvCxnSpPr>
            <a:cxnSpLocks/>
          </p:cNvCxnSpPr>
          <p:nvPr/>
        </p:nvCxnSpPr>
        <p:spPr>
          <a:xfrm>
            <a:off x="253388" y="584200"/>
            <a:ext cx="1167787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55481C8-70A2-4944-9A80-60EF85CCFB11}"/>
              </a:ext>
            </a:extLst>
          </p:cNvPr>
          <p:cNvCxnSpPr>
            <a:cxnSpLocks/>
          </p:cNvCxnSpPr>
          <p:nvPr/>
        </p:nvCxnSpPr>
        <p:spPr>
          <a:xfrm>
            <a:off x="870332" y="2952548"/>
            <a:ext cx="3956311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36F716E-1035-49A1-9D93-8214A917F988}"/>
              </a:ext>
            </a:extLst>
          </p:cNvPr>
          <p:cNvSpPr txBox="1"/>
          <p:nvPr/>
        </p:nvSpPr>
        <p:spPr>
          <a:xfrm>
            <a:off x="547636" y="3134546"/>
            <a:ext cx="4132519" cy="19005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9F713C-27E2-4684-B46A-BBA15CCE1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458" y="818114"/>
            <a:ext cx="1638058" cy="1900520"/>
          </a:xfrm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1F68757-DBBF-4D5E-B7AC-4CA1320F282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2434" r="12434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5D2B24-64D6-490D-EA5C-30280FA16AE1}"/>
              </a:ext>
            </a:extLst>
          </p:cNvPr>
          <p:cNvSpPr txBox="1"/>
          <p:nvPr/>
        </p:nvSpPr>
        <p:spPr>
          <a:xfrm>
            <a:off x="966630" y="4002639"/>
            <a:ext cx="5401771" cy="902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JON S. GEORGIO</a:t>
            </a:r>
          </a:p>
          <a:p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GOTHIC LANDSCAPE</a:t>
            </a:r>
          </a:p>
          <a:p>
            <a:endParaRPr lang="en-US" sz="2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JGEORGIO@GOTHICLANDSCAPE.COM</a:t>
            </a: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660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2" presetClass="entr" presetSubtype="8" decel="44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DCCF25-8718-4D91-BB65-9A244D0044C8}"/>
              </a:ext>
            </a:extLst>
          </p:cNvPr>
          <p:cNvCxnSpPr>
            <a:cxnSpLocks/>
          </p:cNvCxnSpPr>
          <p:nvPr/>
        </p:nvCxnSpPr>
        <p:spPr>
          <a:xfrm>
            <a:off x="253388" y="279396"/>
            <a:ext cx="1167787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AC65FC3A-29CD-4E0B-8642-6199E73DDB47}"/>
              </a:ext>
            </a:extLst>
          </p:cNvPr>
          <p:cNvSpPr/>
          <p:nvPr/>
        </p:nvSpPr>
        <p:spPr>
          <a:xfrm>
            <a:off x="3513137" y="382853"/>
            <a:ext cx="7488238" cy="83939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4000" b="1" dirty="0">
                <a:ln w="0"/>
                <a:solidFill>
                  <a:srgbClr val="0070C0"/>
                </a:solidFill>
                <a:latin typeface="Calibri" panose="020F0502020204030204" pitchFamily="34" charset="0"/>
                <a:ea typeface="Calibri Light" charset="0"/>
                <a:cs typeface="Calibri" panose="020F0502020204030204" pitchFamily="34" charset="0"/>
              </a:rPr>
              <a:t>INTRODUCTION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123D7-B4C2-4DFA-8089-45780015223A}"/>
              </a:ext>
            </a:extLst>
          </p:cNvPr>
          <p:cNvSpPr txBox="1"/>
          <p:nvPr/>
        </p:nvSpPr>
        <p:spPr>
          <a:xfrm>
            <a:off x="5260637" y="1092651"/>
            <a:ext cx="5740738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0070C0"/>
              </a:buClr>
              <a:buFont typeface="Calibri" panose="020F0502020204030204" pitchFamily="34" charset="0"/>
              <a:buChar char="→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Thanks for the </a:t>
            </a:r>
            <a:r>
              <a:rPr lang="en-US" sz="3200" b="1" dirty="0">
                <a:solidFill>
                  <a:srgbClr val="0070C0"/>
                </a:solidFill>
              </a:rPr>
              <a:t>inspiration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and energy!</a:t>
            </a:r>
          </a:p>
          <a:p>
            <a:pPr marL="342900" lvl="0" indent="-342900">
              <a:buClr>
                <a:srgbClr val="0070C0"/>
              </a:buClr>
              <a:buFont typeface="Calibri" panose="020F0502020204030204" pitchFamily="34" charset="0"/>
              <a:buChar char="→"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lvl="0" indent="-342900">
              <a:buClr>
                <a:srgbClr val="0070C0"/>
              </a:buClr>
              <a:buFont typeface="Calibri" panose="020F0502020204030204" pitchFamily="34" charset="0"/>
              <a:buChar char="→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I am a </a:t>
            </a:r>
            <a:r>
              <a:rPr lang="en-US" sz="3200" b="1" dirty="0">
                <a:solidFill>
                  <a:srgbClr val="0070C0"/>
                </a:solidFill>
              </a:rPr>
              <a:t>first-generation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graduate.</a:t>
            </a:r>
          </a:p>
          <a:p>
            <a:pPr lvl="0">
              <a:buClr>
                <a:srgbClr val="0070C0"/>
              </a:buClr>
            </a:pPr>
            <a:endParaRPr lang="en-US" sz="2400" b="1" dirty="0">
              <a:ln w="0"/>
              <a:solidFill>
                <a:srgbClr val="0070C0"/>
              </a:solidFill>
              <a:latin typeface="Calibri" panose="020F0502020204030204" pitchFamily="34" charset="0"/>
              <a:ea typeface="Calibri Light" charset="0"/>
              <a:cs typeface="Calibri" panose="020F0502020204030204" pitchFamily="34" charset="0"/>
            </a:endParaRPr>
          </a:p>
          <a:p>
            <a:pPr lvl="0">
              <a:buClr>
                <a:srgbClr val="0070C0"/>
              </a:buClr>
            </a:pPr>
            <a:endParaRPr lang="en-US" sz="2400" b="1" dirty="0">
              <a:ln w="0"/>
              <a:solidFill>
                <a:srgbClr val="0070C0"/>
              </a:solidFill>
              <a:latin typeface="Calibri" panose="020F0502020204030204" pitchFamily="34" charset="0"/>
              <a:ea typeface="Calibri Light" charset="0"/>
              <a:cs typeface="Calibri" panose="020F0502020204030204" pitchFamily="34" charset="0"/>
            </a:endParaRPr>
          </a:p>
          <a:p>
            <a:pPr lvl="0">
              <a:spcAft>
                <a:spcPts val="1800"/>
              </a:spcAft>
              <a:buClr>
                <a:srgbClr val="0070C0"/>
              </a:buClr>
            </a:pPr>
            <a:r>
              <a:rPr lang="en-US" sz="2400" b="1" u="sng" dirty="0">
                <a:ln w="0"/>
                <a:solidFill>
                  <a:srgbClr val="0070C0"/>
                </a:solidFill>
                <a:latin typeface="Calibri" panose="020F0502020204030204" pitchFamily="34" charset="0"/>
                <a:ea typeface="Calibri Light" charset="0"/>
                <a:cs typeface="Calibri" panose="020F0502020204030204" pitchFamily="34" charset="0"/>
              </a:rPr>
              <a:t>GETTING TO KNOW YOU</a:t>
            </a:r>
            <a:endParaRPr lang="en-US" sz="2400" u="sng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lvl="0" indent="-342900">
              <a:buClr>
                <a:srgbClr val="0070C0"/>
              </a:buClr>
              <a:buFont typeface="Calibri" panose="020F0502020204030204" pitchFamily="34" charset="0"/>
              <a:buChar char="→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What role do you see for yourself at an organization? What kind of </a:t>
            </a:r>
            <a:r>
              <a:rPr lang="en-US" sz="3200" b="1" dirty="0">
                <a:solidFill>
                  <a:srgbClr val="0070C0"/>
                </a:solidFill>
              </a:rPr>
              <a:t>impact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do you want to make? Why management? What do you want to know from me?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FB7978CB-0D08-463D-4AB8-41D3F3D63D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0442" b="10442"/>
          <a:stretch>
            <a:fillRect/>
          </a:stretch>
        </p:blipFill>
        <p:spPr>
          <a:xfrm>
            <a:off x="-923925" y="0"/>
            <a:ext cx="7488238" cy="6943725"/>
          </a:xfr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9046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DCCF25-8718-4D91-BB65-9A244D0044C8}"/>
              </a:ext>
            </a:extLst>
          </p:cNvPr>
          <p:cNvCxnSpPr>
            <a:cxnSpLocks/>
          </p:cNvCxnSpPr>
          <p:nvPr/>
        </p:nvCxnSpPr>
        <p:spPr>
          <a:xfrm>
            <a:off x="253388" y="279396"/>
            <a:ext cx="1167787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5DA5D867-1CD2-4CD2-A5E7-42AF1F1844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6000"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33" y="175940"/>
            <a:ext cx="855967" cy="8588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C65FC3A-29CD-4E0B-8642-6199E73DDB47}"/>
              </a:ext>
            </a:extLst>
          </p:cNvPr>
          <p:cNvSpPr/>
          <p:nvPr/>
        </p:nvSpPr>
        <p:spPr>
          <a:xfrm>
            <a:off x="4246562" y="382853"/>
            <a:ext cx="7488238" cy="83939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4000" b="1" dirty="0">
                <a:ln w="0"/>
                <a:solidFill>
                  <a:srgbClr val="0070C0"/>
                </a:solidFill>
                <a:latin typeface="Calibri" panose="020F0502020204030204" pitchFamily="34" charset="0"/>
                <a:ea typeface="Calibri Light" charset="0"/>
                <a:cs typeface="Calibri" panose="020F0502020204030204" pitchFamily="34" charset="0"/>
              </a:rPr>
              <a:t>YOUR JOURNEY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A123D7-B4C2-4DFA-8089-45780015223A}"/>
              </a:ext>
            </a:extLst>
          </p:cNvPr>
          <p:cNvSpPr txBox="1"/>
          <p:nvPr/>
        </p:nvSpPr>
        <p:spPr>
          <a:xfrm>
            <a:off x="6375783" y="1245843"/>
            <a:ext cx="53590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70C0"/>
              </a:buClr>
              <a:buFont typeface="Calibri" panose="020F0502020204030204" pitchFamily="34" charset="0"/>
              <a:buChar char="→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Most likely, the journey you take will look much </a:t>
            </a:r>
            <a:r>
              <a:rPr lang="en-US" sz="3200" b="1" dirty="0">
                <a:solidFill>
                  <a:srgbClr val="0070C0"/>
                </a:solidFill>
              </a:rPr>
              <a:t>different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than the journey you planned.</a:t>
            </a:r>
          </a:p>
          <a:p>
            <a:pPr marL="342900" indent="-342900">
              <a:buClr>
                <a:srgbClr val="0070C0"/>
              </a:buClr>
              <a:buFont typeface="Calibri" panose="020F0502020204030204" pitchFamily="34" charset="0"/>
              <a:buChar char="→"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Clr>
                <a:srgbClr val="0070C0"/>
              </a:buClr>
              <a:buFont typeface="Calibri" panose="020F0502020204030204" pitchFamily="34" charset="0"/>
              <a:buChar char="→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Career </a:t>
            </a:r>
            <a:r>
              <a:rPr lang="en-US" sz="3200" b="1" dirty="0">
                <a:solidFill>
                  <a:srgbClr val="0070C0"/>
                </a:solidFill>
              </a:rPr>
              <a:t>satisfaction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stems mostly not from what you do, but “being really good at it.”</a:t>
            </a:r>
          </a:p>
          <a:p>
            <a:pPr marL="342900" indent="-342900">
              <a:buClr>
                <a:srgbClr val="0070C0"/>
              </a:buClr>
              <a:buFont typeface="Calibri" panose="020F0502020204030204" pitchFamily="34" charset="0"/>
              <a:buChar char="→"/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Clr>
                <a:srgbClr val="0070C0"/>
              </a:buClr>
              <a:buFont typeface="Calibri" panose="020F0502020204030204" pitchFamily="34" charset="0"/>
              <a:buChar char="→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Be </a:t>
            </a:r>
            <a:r>
              <a:rPr lang="en-US" sz="3200" b="1" dirty="0">
                <a:solidFill>
                  <a:srgbClr val="0070C0"/>
                </a:solidFill>
              </a:rPr>
              <a:t>flexible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…and consider “going through the open door.”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4CCC6793-322F-41DB-A375-5B79E9A534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4045" r="140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310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utoRev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10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1D91D1-D93C-4D47-A557-49D1A89011E3}"/>
              </a:ext>
            </a:extLst>
          </p:cNvPr>
          <p:cNvCxnSpPr>
            <a:cxnSpLocks/>
          </p:cNvCxnSpPr>
          <p:nvPr/>
        </p:nvCxnSpPr>
        <p:spPr>
          <a:xfrm>
            <a:off x="6096000" y="589697"/>
            <a:ext cx="577341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B21B6DF7-4F78-4C8F-B96C-46511239E8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7698157"/>
              </p:ext>
            </p:extLst>
          </p:nvPr>
        </p:nvGraphicFramePr>
        <p:xfrm>
          <a:off x="642244" y="608184"/>
          <a:ext cx="3671523" cy="2570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3C4E1597-068C-44A5-A939-796187ACDE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8190244"/>
              </p:ext>
            </p:extLst>
          </p:nvPr>
        </p:nvGraphicFramePr>
        <p:xfrm>
          <a:off x="4194716" y="602502"/>
          <a:ext cx="3671523" cy="2570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D4E20C79-9EF3-434C-BB53-F736D9A825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2288046"/>
              </p:ext>
            </p:extLst>
          </p:nvPr>
        </p:nvGraphicFramePr>
        <p:xfrm>
          <a:off x="7747188" y="620266"/>
          <a:ext cx="3671523" cy="2570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FF36EC1-42E0-42A3-B8C9-C545129589FE}"/>
              </a:ext>
            </a:extLst>
          </p:cNvPr>
          <p:cNvSpPr txBox="1"/>
          <p:nvPr/>
        </p:nvSpPr>
        <p:spPr>
          <a:xfrm>
            <a:off x="260733" y="189588"/>
            <a:ext cx="8128000" cy="800219"/>
          </a:xfrm>
          <a:prstGeom prst="rect">
            <a:avLst/>
          </a:prstGeom>
          <a:noFill/>
        </p:spPr>
        <p:txBody>
          <a:bodyPr wrap="square" lIns="0" tIns="91440" bIns="91440" rtlCol="0" anchor="ctr" anchorCtr="0">
            <a:spAutoFit/>
          </a:bodyPr>
          <a:lstStyle/>
          <a:p>
            <a:r>
              <a:rPr lang="en-US" sz="4000" b="1" dirty="0">
                <a:ln w="0"/>
                <a:solidFill>
                  <a:srgbClr val="0070C0"/>
                </a:solidFill>
                <a:latin typeface="Calibri" panose="020F0502020204030204" pitchFamily="34" charset="0"/>
                <a:ea typeface="Calibri Light" charset="0"/>
                <a:cs typeface="Calibri" panose="020F0502020204030204" pitchFamily="34" charset="0"/>
              </a:rPr>
              <a:t>WHY I LOVE MANAGEMENT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FBB85E-9619-43B5-934B-E37AA6206766}"/>
              </a:ext>
            </a:extLst>
          </p:cNvPr>
          <p:cNvSpPr txBox="1"/>
          <p:nvPr/>
        </p:nvSpPr>
        <p:spPr>
          <a:xfrm>
            <a:off x="642245" y="2935116"/>
            <a:ext cx="3434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0070C0"/>
                </a:solidFill>
              </a:rPr>
              <a:t>All business people say that our people are our best asset.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Business leaders say they are the heartbeat of the company…but then, view them as heartburn.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8B2FB-6CF1-DDFC-6342-6693165A3B62}"/>
              </a:ext>
            </a:extLst>
          </p:cNvPr>
          <p:cNvSpPr txBox="1"/>
          <p:nvPr/>
        </p:nvSpPr>
        <p:spPr>
          <a:xfrm>
            <a:off x="4225949" y="2936532"/>
            <a:ext cx="34344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0070C0"/>
                </a:solidFill>
              </a:rPr>
              <a:t>People management is the biggest challenge in a company: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- Alignment</a:t>
            </a:r>
          </a:p>
          <a:p>
            <a:pPr lvl="0"/>
            <a:r>
              <a:rPr lang="en-US" dirty="0"/>
              <a:t>- Conflict resolution</a:t>
            </a:r>
          </a:p>
          <a:p>
            <a:pPr lvl="0"/>
            <a:r>
              <a:rPr lang="en-US" dirty="0"/>
              <a:t>- Performance Management</a:t>
            </a:r>
          </a:p>
          <a:p>
            <a:pPr lvl="0"/>
            <a:r>
              <a:rPr lang="en-US" dirty="0"/>
              <a:t>- Compensation</a:t>
            </a:r>
          </a:p>
          <a:p>
            <a:pPr lvl="0"/>
            <a:r>
              <a:rPr lang="en-US" dirty="0"/>
              <a:t>- Stress Management</a:t>
            </a:r>
          </a:p>
          <a:p>
            <a:pPr lvl="0"/>
            <a:r>
              <a:rPr lang="en-US" dirty="0"/>
              <a:t>- Creating Career Paths</a:t>
            </a:r>
          </a:p>
          <a:p>
            <a:pPr lvl="0"/>
            <a:r>
              <a:rPr lang="en-US" dirty="0"/>
              <a:t>- Whew!!!!!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413CEE-7B83-677E-0641-D909E3160333}"/>
              </a:ext>
            </a:extLst>
          </p:cNvPr>
          <p:cNvSpPr txBox="1"/>
          <p:nvPr/>
        </p:nvSpPr>
        <p:spPr>
          <a:xfrm>
            <a:off x="7747188" y="2936532"/>
            <a:ext cx="430936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b="1" dirty="0">
                <a:solidFill>
                  <a:srgbClr val="0070C0"/>
                </a:solidFill>
              </a:rPr>
              <a:t>So why all the love? It is the most rewarding thing I do!</a:t>
            </a:r>
          </a:p>
          <a:p>
            <a:pPr lvl="0"/>
            <a:r>
              <a:rPr lang="en-US" sz="1600" dirty="0"/>
              <a:t>- </a:t>
            </a:r>
            <a:r>
              <a:rPr lang="en-US" sz="1500" dirty="0"/>
              <a:t>Product and service development cannot happen without people and organization development.</a:t>
            </a:r>
          </a:p>
          <a:p>
            <a:pPr lvl="0"/>
            <a:r>
              <a:rPr lang="en-US" sz="1500" dirty="0"/>
              <a:t>- The workforce today has changed…almost always for the better.</a:t>
            </a:r>
          </a:p>
          <a:p>
            <a:pPr marL="285750" lvl="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They want meaningful work for themselves and for the community.</a:t>
            </a:r>
          </a:p>
          <a:p>
            <a:pPr marL="285750" lvl="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They are starving for emotional connections with their co-workers, clients, and community.</a:t>
            </a:r>
          </a:p>
          <a:p>
            <a:pPr marL="285750" lvl="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They are hyper-productive.</a:t>
            </a:r>
          </a:p>
          <a:p>
            <a:pPr marL="285750" lvl="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1500" dirty="0"/>
              <a:t>When you pick a company to work for…consider that a company that walks the walk with a strong mission statement has an “emotional connection” head start.</a:t>
            </a:r>
          </a:p>
        </p:txBody>
      </p:sp>
    </p:spTree>
    <p:extLst>
      <p:ext uri="{BB962C8B-B14F-4D97-AF65-F5344CB8AC3E}">
        <p14:creationId xmlns:p14="http://schemas.microsoft.com/office/powerpoint/2010/main" val="206766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AsOne/>
      </p:bldGraphic>
      <p:bldGraphic spid="21" grpId="0">
        <p:bldAsOne/>
      </p:bldGraphic>
      <p:bldGraphic spid="22" grpId="0">
        <p:bldAsOne/>
      </p:bldGraphic>
      <p:bldP spid="2" grpId="0"/>
      <p:bldP spid="10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F33ECEA7-C806-4A3C-B3F8-55788299B1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1950720"/>
              </p:ext>
            </p:extLst>
          </p:nvPr>
        </p:nvGraphicFramePr>
        <p:xfrm>
          <a:off x="-164123" y="-176094"/>
          <a:ext cx="4966020" cy="7280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6283CA7D-F147-C146-B015-F0C3B82A17B7}"/>
              </a:ext>
            </a:extLst>
          </p:cNvPr>
          <p:cNvSpPr/>
          <p:nvPr/>
        </p:nvSpPr>
        <p:spPr>
          <a:xfrm>
            <a:off x="4868572" y="-18621"/>
            <a:ext cx="7027246" cy="1169551"/>
          </a:xfrm>
          <a:prstGeom prst="rect">
            <a:avLst/>
          </a:prstGeom>
          <a:noFill/>
        </p:spPr>
        <p:txBody>
          <a:bodyPr wrap="square" lIns="0" tIns="91440" bIns="91440" rtlCol="0" anchor="ctr" anchorCtr="0">
            <a:spAutoFit/>
          </a:bodyPr>
          <a:lstStyle/>
          <a:p>
            <a:r>
              <a:rPr lang="en-US" sz="4000" b="1" dirty="0">
                <a:ln w="0"/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TIPS TO BUILDING A CAREER</a:t>
            </a:r>
          </a:p>
          <a:p>
            <a:r>
              <a:rPr lang="en-US" sz="2400" b="1" dirty="0">
                <a:ln w="0"/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MANAGEMENT (HOW DO I MOVE UP?)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F2808B-760C-4921-BC97-EBE99DA1F7EA}"/>
              </a:ext>
            </a:extLst>
          </p:cNvPr>
          <p:cNvSpPr txBox="1"/>
          <p:nvPr/>
        </p:nvSpPr>
        <p:spPr>
          <a:xfrm>
            <a:off x="4866759" y="1325035"/>
            <a:ext cx="6809984" cy="80963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2000" b="1" dirty="0">
                <a:solidFill>
                  <a:srgbClr val="0070C0"/>
                </a:solidFill>
              </a:rPr>
              <a:t>Pay attention at CSUN. </a:t>
            </a:r>
            <a:r>
              <a:rPr lang="en-US" sz="2000" b="1" dirty="0"/>
              <a:t>I really did use a great deal of the concepts I learned here in real life.</a:t>
            </a:r>
          </a:p>
          <a:p>
            <a:endParaRPr lang="en-US" sz="2800" b="1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5533828-FDF5-48EF-BB69-9BCA79BFC1A3}"/>
              </a:ext>
            </a:extLst>
          </p:cNvPr>
          <p:cNvSpPr/>
          <p:nvPr/>
        </p:nvSpPr>
        <p:spPr>
          <a:xfrm>
            <a:off x="3886968" y="2286382"/>
            <a:ext cx="544531" cy="544531"/>
          </a:xfrm>
          <a:prstGeom prst="ellipse">
            <a:avLst/>
          </a:prstGeom>
          <a:solidFill>
            <a:schemeClr val="bg1">
              <a:alpha val="11000"/>
            </a:schemeClr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A2B86E2-3638-4328-A254-E0EBE395242E}"/>
              </a:ext>
            </a:extLst>
          </p:cNvPr>
          <p:cNvSpPr/>
          <p:nvPr/>
        </p:nvSpPr>
        <p:spPr>
          <a:xfrm>
            <a:off x="3886968" y="4120607"/>
            <a:ext cx="544531" cy="544531"/>
          </a:xfrm>
          <a:prstGeom prst="ellipse">
            <a:avLst/>
          </a:prstGeom>
          <a:solidFill>
            <a:schemeClr val="bg1">
              <a:alpha val="11000"/>
            </a:schemeClr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C6F9F6F-312E-40E3-902D-EADADDA52A22}"/>
              </a:ext>
            </a:extLst>
          </p:cNvPr>
          <p:cNvSpPr/>
          <p:nvPr/>
        </p:nvSpPr>
        <p:spPr>
          <a:xfrm>
            <a:off x="3886968" y="5169421"/>
            <a:ext cx="544531" cy="544531"/>
          </a:xfrm>
          <a:prstGeom prst="ellipse">
            <a:avLst/>
          </a:prstGeom>
          <a:solidFill>
            <a:schemeClr val="bg1">
              <a:alpha val="11000"/>
            </a:schemeClr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78E0281-19DF-4799-B6BF-B61C899D6A92}"/>
              </a:ext>
            </a:extLst>
          </p:cNvPr>
          <p:cNvSpPr/>
          <p:nvPr/>
        </p:nvSpPr>
        <p:spPr>
          <a:xfrm>
            <a:off x="3886968" y="1399618"/>
            <a:ext cx="544531" cy="544531"/>
          </a:xfrm>
          <a:prstGeom prst="ellipse">
            <a:avLst/>
          </a:prstGeom>
          <a:solidFill>
            <a:schemeClr val="bg1">
              <a:alpha val="11000"/>
            </a:schemeClr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724417-B933-0876-B2A4-A1F4E5444536}"/>
              </a:ext>
            </a:extLst>
          </p:cNvPr>
          <p:cNvSpPr txBox="1"/>
          <p:nvPr/>
        </p:nvSpPr>
        <p:spPr>
          <a:xfrm>
            <a:off x="4866759" y="2128255"/>
            <a:ext cx="6809984" cy="80963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Become </a:t>
            </a:r>
            <a:r>
              <a:rPr lang="en-US" dirty="0">
                <a:solidFill>
                  <a:srgbClr val="0070C0"/>
                </a:solidFill>
              </a:rPr>
              <a:t>valuable</a:t>
            </a:r>
            <a:r>
              <a:rPr lang="en-US" dirty="0"/>
              <a:t> to your supervisor and your organization:</a:t>
            </a:r>
          </a:p>
          <a:p>
            <a:r>
              <a:rPr lang="en-US" dirty="0"/>
              <a:t>- Volunteer for extra tasks</a:t>
            </a:r>
          </a:p>
          <a:p>
            <a:r>
              <a:rPr lang="en-US" dirty="0"/>
              <a:t>- Find inter-departmental opportunities</a:t>
            </a:r>
          </a:p>
          <a:p>
            <a:r>
              <a:rPr lang="en-US" dirty="0"/>
              <a:t>- Engage in team-oriented assignments</a:t>
            </a:r>
          </a:p>
          <a:p>
            <a:pPr marL="342900" indent="-342900">
              <a:buFontTx/>
              <a:buChar char="-"/>
            </a:pPr>
            <a:r>
              <a:rPr lang="en-US" dirty="0"/>
              <a:t>Find opportunities to help those around you</a:t>
            </a:r>
          </a:p>
          <a:p>
            <a:pPr marL="342900" indent="-342900">
              <a:buFontTx/>
              <a:buChar char="-"/>
            </a:pPr>
            <a:r>
              <a:rPr lang="en-US" dirty="0"/>
              <a:t>Be open to feedback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3FB36E-54D0-1287-049F-A9CBD5B361C1}"/>
              </a:ext>
            </a:extLst>
          </p:cNvPr>
          <p:cNvSpPr txBox="1"/>
          <p:nvPr/>
        </p:nvSpPr>
        <p:spPr>
          <a:xfrm>
            <a:off x="4866759" y="4099825"/>
            <a:ext cx="7844970" cy="96827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Find a </a:t>
            </a:r>
            <a:r>
              <a:rPr lang="en-US" dirty="0">
                <a:solidFill>
                  <a:srgbClr val="0070C0"/>
                </a:solidFill>
              </a:rPr>
              <a:t>Mentor</a:t>
            </a:r>
            <a:r>
              <a:rPr lang="en-US" dirty="0"/>
              <a:t>: </a:t>
            </a:r>
          </a:p>
          <a:p>
            <a:r>
              <a:rPr lang="en-US" dirty="0"/>
              <a:t>- Helps to create a road map for your career and a resource</a:t>
            </a:r>
          </a:p>
          <a:p>
            <a:r>
              <a:rPr lang="en-US" dirty="0"/>
              <a:t>- Helps you get “un-stuck”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1F8CC6-6782-FFE1-F164-889C16716769}"/>
              </a:ext>
            </a:extLst>
          </p:cNvPr>
          <p:cNvSpPr txBox="1"/>
          <p:nvPr/>
        </p:nvSpPr>
        <p:spPr>
          <a:xfrm>
            <a:off x="4866759" y="5252095"/>
            <a:ext cx="8178800" cy="1323439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Be good at </a:t>
            </a:r>
            <a:r>
              <a:rPr lang="en-US" dirty="0">
                <a:solidFill>
                  <a:srgbClr val="0070C0"/>
                </a:solidFill>
              </a:rPr>
              <a:t>conflict resolution (meaning rave your EMOTIONAL I.Q.)</a:t>
            </a:r>
            <a:r>
              <a:rPr lang="en-US" dirty="0"/>
              <a:t> </a:t>
            </a:r>
          </a:p>
          <a:p>
            <a:r>
              <a:rPr lang="en-US" dirty="0"/>
              <a:t>- Look at the issue from the other parties shoes</a:t>
            </a:r>
          </a:p>
          <a:p>
            <a:r>
              <a:rPr lang="en-US" dirty="0"/>
              <a:t>- Re-fine your communication skills. Have “Huge” ears</a:t>
            </a:r>
          </a:p>
          <a:p>
            <a:r>
              <a:rPr lang="en-US" dirty="0"/>
              <a:t>- Don’t make it personal</a:t>
            </a:r>
          </a:p>
        </p:txBody>
      </p:sp>
    </p:spTree>
    <p:extLst>
      <p:ext uri="{BB962C8B-B14F-4D97-AF65-F5344CB8AC3E}">
        <p14:creationId xmlns:p14="http://schemas.microsoft.com/office/powerpoint/2010/main" val="49452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10" grpId="0"/>
      <p:bldP spid="49" grpId="0"/>
      <p:bldP spid="39" grpId="0" animBg="1"/>
      <p:bldP spid="42" grpId="0" animBg="1"/>
      <p:bldP spid="45" grpId="0" animBg="1"/>
      <p:bldP spid="51" grpId="0" animBg="1"/>
      <p:bldP spid="2" grpId="0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FEA876-6479-2D45-8710-7DE2C44A9984}"/>
              </a:ext>
            </a:extLst>
          </p:cNvPr>
          <p:cNvCxnSpPr>
            <a:cxnSpLocks/>
          </p:cNvCxnSpPr>
          <p:nvPr/>
        </p:nvCxnSpPr>
        <p:spPr>
          <a:xfrm>
            <a:off x="253388" y="584200"/>
            <a:ext cx="1167787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55481C8-70A2-4944-9A80-60EF85CCFB11}"/>
              </a:ext>
            </a:extLst>
          </p:cNvPr>
          <p:cNvCxnSpPr>
            <a:cxnSpLocks/>
          </p:cNvCxnSpPr>
          <p:nvPr/>
        </p:nvCxnSpPr>
        <p:spPr>
          <a:xfrm>
            <a:off x="944227" y="1936548"/>
            <a:ext cx="3956311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36F716E-1035-49A1-9D93-8214A917F988}"/>
              </a:ext>
            </a:extLst>
          </p:cNvPr>
          <p:cNvSpPr txBox="1"/>
          <p:nvPr/>
        </p:nvSpPr>
        <p:spPr>
          <a:xfrm>
            <a:off x="378085" y="3214949"/>
            <a:ext cx="3255107" cy="30982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/>
            <a:r>
              <a:rPr lang="en-US" sz="2800" b="1" dirty="0">
                <a:solidFill>
                  <a:srgbClr val="0070C0"/>
                </a:solidFill>
              </a:rPr>
              <a:t>Leadership is? …</a:t>
            </a:r>
          </a:p>
          <a:p>
            <a:pPr lvl="0"/>
            <a:endParaRPr lang="en-US" sz="2000" b="1" dirty="0"/>
          </a:p>
          <a:p>
            <a:pPr lvl="0"/>
            <a:r>
              <a:rPr lang="en-US" sz="2000" b="1" dirty="0"/>
              <a:t>It will transition you from capable individual to competent manager and finally to executive.</a:t>
            </a:r>
          </a:p>
          <a:p>
            <a:pPr lvl="0"/>
            <a:endParaRPr lang="en-US" sz="2000" b="1" dirty="0"/>
          </a:p>
          <a:p>
            <a:pPr lvl="0"/>
            <a:r>
              <a:rPr lang="en-US" sz="2000" b="1" dirty="0"/>
              <a:t>Leadership is learned and is at all levels of a company.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74EDB23-581F-60BA-C1C1-F6A4AA7050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6064" r="6064"/>
          <a:stretch>
            <a:fillRect/>
          </a:stretch>
        </p:blipFill>
        <p:spPr/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F836258-4EAB-9E6F-4EEF-DE3489AF62EA}"/>
              </a:ext>
            </a:extLst>
          </p:cNvPr>
          <p:cNvSpPr/>
          <p:nvPr/>
        </p:nvSpPr>
        <p:spPr>
          <a:xfrm>
            <a:off x="547636" y="2303484"/>
            <a:ext cx="544531" cy="544531"/>
          </a:xfrm>
          <a:prstGeom prst="ellipse">
            <a:avLst/>
          </a:prstGeom>
          <a:solidFill>
            <a:schemeClr val="bg1">
              <a:alpha val="11000"/>
            </a:schemeClr>
          </a:solidFill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>
            <a:no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730289-8734-D866-0823-9E621A6E8545}"/>
              </a:ext>
            </a:extLst>
          </p:cNvPr>
          <p:cNvSpPr/>
          <p:nvPr/>
        </p:nvSpPr>
        <p:spPr>
          <a:xfrm>
            <a:off x="260733" y="544838"/>
            <a:ext cx="7027246" cy="1169551"/>
          </a:xfrm>
          <a:prstGeom prst="rect">
            <a:avLst/>
          </a:prstGeom>
          <a:noFill/>
        </p:spPr>
        <p:txBody>
          <a:bodyPr wrap="square" lIns="0" tIns="91440" bIns="91440" rtlCol="0" anchor="ctr" anchorCtr="0">
            <a:spAutoFit/>
          </a:bodyPr>
          <a:lstStyle/>
          <a:p>
            <a:r>
              <a:rPr lang="en-US" sz="4000" b="1" dirty="0">
                <a:ln w="0"/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TIPS TO BUILDING A CAREER</a:t>
            </a:r>
          </a:p>
          <a:p>
            <a:r>
              <a:rPr lang="en-US" sz="2400" b="1" dirty="0">
                <a:ln w="0"/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MANAGEMENT (HOW DO I MOVE UP?)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E3583B-94C1-8CD1-B4BB-7B3EB07D06BB}"/>
              </a:ext>
            </a:extLst>
          </p:cNvPr>
          <p:cNvSpPr txBox="1"/>
          <p:nvPr/>
        </p:nvSpPr>
        <p:spPr>
          <a:xfrm>
            <a:off x="1162951" y="2223080"/>
            <a:ext cx="39563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 b="1" dirty="0"/>
              <a:t>Begin your </a:t>
            </a:r>
            <a:r>
              <a:rPr lang="en-US" sz="2400" b="1" dirty="0">
                <a:solidFill>
                  <a:srgbClr val="0070C0"/>
                </a:solidFill>
              </a:rPr>
              <a:t>leadership</a:t>
            </a:r>
            <a:r>
              <a:rPr lang="en-US" sz="2400" b="1" dirty="0"/>
              <a:t> journey as soon as possible.</a:t>
            </a:r>
          </a:p>
        </p:txBody>
      </p:sp>
    </p:spTree>
    <p:extLst>
      <p:ext uri="{BB962C8B-B14F-4D97-AF65-F5344CB8AC3E}">
        <p14:creationId xmlns:p14="http://schemas.microsoft.com/office/powerpoint/2010/main" val="378972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8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decel="4400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F33ECEA7-C806-4A3C-B3F8-55788299B179}"/>
              </a:ext>
            </a:extLst>
          </p:cNvPr>
          <p:cNvGraphicFramePr/>
          <p:nvPr/>
        </p:nvGraphicFramePr>
        <p:xfrm>
          <a:off x="-164123" y="-176094"/>
          <a:ext cx="4966020" cy="7280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32C99E-81AD-F142-A08A-01ADD8F7B515}"/>
              </a:ext>
            </a:extLst>
          </p:cNvPr>
          <p:cNvCxnSpPr>
            <a:cxnSpLocks/>
          </p:cNvCxnSpPr>
          <p:nvPr/>
        </p:nvCxnSpPr>
        <p:spPr>
          <a:xfrm>
            <a:off x="4801897" y="861294"/>
            <a:ext cx="712937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6283CA7D-F147-C146-B015-F0C3B82A17B7}"/>
              </a:ext>
            </a:extLst>
          </p:cNvPr>
          <p:cNvSpPr/>
          <p:nvPr/>
        </p:nvSpPr>
        <p:spPr>
          <a:xfrm>
            <a:off x="4801897" y="127643"/>
            <a:ext cx="5048819" cy="673826"/>
          </a:xfrm>
          <a:prstGeom prst="rect">
            <a:avLst/>
          </a:prstGeom>
          <a:noFill/>
        </p:spPr>
        <p:txBody>
          <a:bodyPr wrap="square" lIns="0" tIns="91440" bIns="91440" rtlCol="0" anchor="ctr" anchorCtr="0">
            <a:spAutoFit/>
          </a:bodyPr>
          <a:lstStyle/>
          <a:p>
            <a:r>
              <a:rPr lang="en-US" sz="4000" b="1" dirty="0">
                <a:ln w="0"/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 THOUGHT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F2808B-760C-4921-BC97-EBE99DA1F7EA}"/>
              </a:ext>
            </a:extLst>
          </p:cNvPr>
          <p:cNvSpPr txBox="1"/>
          <p:nvPr/>
        </p:nvSpPr>
        <p:spPr>
          <a:xfrm>
            <a:off x="5120759" y="1253324"/>
            <a:ext cx="6810508" cy="80963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342900" lvl="0" indent="-34290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"/>
            </a:pPr>
            <a:r>
              <a:rPr lang="en-US" sz="2400" b="1" dirty="0">
                <a:solidFill>
                  <a:srgbClr val="0070C0"/>
                </a:solidFill>
              </a:rPr>
              <a:t>Go out and engage</a:t>
            </a:r>
            <a:r>
              <a:rPr lang="en-US" sz="2400" b="1" dirty="0"/>
              <a:t>…face-to-face and voice-to-voice</a:t>
            </a:r>
          </a:p>
          <a:p>
            <a:pPr marL="342900" lvl="0" indent="-34290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"/>
            </a:pPr>
            <a:r>
              <a:rPr lang="en-US" sz="2400" b="1" dirty="0"/>
              <a:t>Remote Work</a:t>
            </a:r>
          </a:p>
          <a:p>
            <a:pPr marL="342900" lvl="0" indent="-34290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"/>
            </a:pPr>
            <a:r>
              <a:rPr lang="en-US" sz="2400" b="1" dirty="0"/>
              <a:t>Will you find your role model, mentor, or champion from the four walls of your apartment?</a:t>
            </a:r>
          </a:p>
          <a:p>
            <a:pPr marL="342900" lvl="0" indent="-34290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"/>
            </a:pPr>
            <a:r>
              <a:rPr lang="en-US" sz="2400" b="1" dirty="0"/>
              <a:t>Will you collaborate on the next innovative step in the company from the screen?</a:t>
            </a:r>
          </a:p>
          <a:p>
            <a:pPr marL="342900" lvl="0" indent="-34290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"/>
            </a:pPr>
            <a:r>
              <a:rPr lang="en-US" sz="2400" b="1" dirty="0"/>
              <a:t>Will you land the client that changes the course of your career by text?</a:t>
            </a:r>
          </a:p>
          <a:p>
            <a:pPr marL="342900" lvl="0" indent="-342900"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"/>
            </a:pPr>
            <a:r>
              <a:rPr lang="en-US" sz="2400" b="1" dirty="0"/>
              <a:t>Will you be inspired, challenged, developed, and create emotional connections by zoom?</a:t>
            </a:r>
          </a:p>
        </p:txBody>
      </p:sp>
    </p:spTree>
    <p:extLst>
      <p:ext uri="{BB962C8B-B14F-4D97-AF65-F5344CB8AC3E}">
        <p14:creationId xmlns:p14="http://schemas.microsoft.com/office/powerpoint/2010/main" val="78395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10" grpId="0"/>
      <p:bldP spid="4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3B7D7D32-6A97-4192-B8C2-9B74BE124B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8262072"/>
              </p:ext>
            </p:extLst>
          </p:nvPr>
        </p:nvGraphicFramePr>
        <p:xfrm>
          <a:off x="-158221" y="-135167"/>
          <a:ext cx="12493139" cy="3780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" name="Pentagon 26"/>
          <p:cNvSpPr/>
          <p:nvPr/>
        </p:nvSpPr>
        <p:spPr>
          <a:xfrm>
            <a:off x="0" y="3286540"/>
            <a:ext cx="12192000" cy="430493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 defTabSz="1219170"/>
            <a:endParaRPr lang="en-GB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0571" y="421485"/>
            <a:ext cx="7360879" cy="861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219170"/>
            <a:r>
              <a:rPr lang="en-GB" sz="3200" b="1" dirty="0">
                <a:solidFill>
                  <a:srgbClr val="FFFFFF"/>
                </a:solidFill>
                <a:latin typeface="Calibri"/>
              </a:rPr>
              <a:t>SUPPLEMENTAL</a:t>
            </a:r>
          </a:p>
          <a:p>
            <a:pPr defTabSz="1219170"/>
            <a:r>
              <a:rPr lang="en-GB" sz="3200" b="1" dirty="0">
                <a:solidFill>
                  <a:srgbClr val="FFFFFF"/>
                </a:solidFill>
                <a:latin typeface="Calibri"/>
              </a:rPr>
              <a:t>What skills are employers looking for? Quantitative and Qualitive </a:t>
            </a:r>
            <a:endParaRPr lang="en-GB" sz="3200" b="1" dirty="0">
              <a:solidFill>
                <a:srgbClr val="0D346D">
                  <a:lumMod val="75000"/>
                </a:srgbClr>
              </a:solidFill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260806" y="2652733"/>
            <a:ext cx="1197864" cy="1197864"/>
            <a:chOff x="7104192" y="1989550"/>
            <a:chExt cx="1241298" cy="1241298"/>
          </a:xfrm>
        </p:grpSpPr>
        <p:sp>
          <p:nvSpPr>
            <p:cNvPr id="16" name="Oval 15"/>
            <p:cNvSpPr/>
            <p:nvPr/>
          </p:nvSpPr>
          <p:spPr>
            <a:xfrm>
              <a:off x="7104192" y="1989550"/>
              <a:ext cx="1241298" cy="124129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1219170"/>
              <a:endParaRPr lang="en-GB" sz="55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156936" y="2128069"/>
              <a:ext cx="1080120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219170"/>
              <a:r>
                <a:rPr lang="en-GB" sz="5500" b="1" dirty="0">
                  <a:solidFill>
                    <a:srgbClr val="FFFFFF"/>
                  </a:solidFill>
                  <a:latin typeface="Calibri"/>
                </a:rPr>
                <a:t>4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48455" y="4185511"/>
            <a:ext cx="1424939" cy="1961175"/>
          </a:xfrm>
          <a:prstGeom prst="rect">
            <a:avLst/>
          </a:prstGeom>
          <a:noFill/>
        </p:spPr>
        <p:txBody>
          <a:bodyPr wrap="square" lIns="0" rIns="0" rtlCol="0">
            <a:normAutofit/>
          </a:bodyPr>
          <a:lstStyle/>
          <a:p>
            <a:pPr algn="ctr" defTabSz="1219170"/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Obviously, the technical skills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295720" y="2652733"/>
            <a:ext cx="1197864" cy="1197864"/>
            <a:chOff x="5038845" y="2001115"/>
            <a:chExt cx="1241298" cy="1241298"/>
          </a:xfrm>
        </p:grpSpPr>
        <p:sp>
          <p:nvSpPr>
            <p:cNvPr id="15" name="Oval 14"/>
            <p:cNvSpPr/>
            <p:nvPr/>
          </p:nvSpPr>
          <p:spPr>
            <a:xfrm>
              <a:off x="5038845" y="2001115"/>
              <a:ext cx="1241298" cy="124129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1219170"/>
              <a:endParaRPr lang="en-GB" sz="55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19434" y="2139634"/>
              <a:ext cx="1080120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219170"/>
              <a:r>
                <a:rPr lang="en-GB" sz="5500" b="1" dirty="0">
                  <a:solidFill>
                    <a:srgbClr val="FFFFFF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330634" y="2652733"/>
            <a:ext cx="1197864" cy="1197864"/>
            <a:chOff x="2907235" y="2005691"/>
            <a:chExt cx="1241298" cy="1241298"/>
          </a:xfrm>
        </p:grpSpPr>
        <p:sp>
          <p:nvSpPr>
            <p:cNvPr id="14" name="Oval 13"/>
            <p:cNvSpPr/>
            <p:nvPr/>
          </p:nvSpPr>
          <p:spPr>
            <a:xfrm>
              <a:off x="2907235" y="2005691"/>
              <a:ext cx="1241298" cy="1241298"/>
            </a:xfrm>
            <a:prstGeom prst="ellipse">
              <a:avLst/>
            </a:prstGeom>
            <a:solidFill>
              <a:schemeClr val="accent3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1219170"/>
              <a:endParaRPr lang="en-GB" sz="55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87824" y="2120758"/>
              <a:ext cx="1080120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219170"/>
              <a:r>
                <a:rPr lang="en-GB" sz="5500" b="1" dirty="0">
                  <a:solidFill>
                    <a:srgbClr val="FFFFFF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65548" y="2652733"/>
            <a:ext cx="1197864" cy="1197864"/>
            <a:chOff x="738504" y="1996709"/>
            <a:chExt cx="1241298" cy="1237973"/>
          </a:xfrm>
        </p:grpSpPr>
        <p:sp>
          <p:nvSpPr>
            <p:cNvPr id="13" name="Oval 12"/>
            <p:cNvSpPr/>
            <p:nvPr/>
          </p:nvSpPr>
          <p:spPr>
            <a:xfrm>
              <a:off x="738504" y="1996709"/>
              <a:ext cx="1241298" cy="123797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1219170"/>
              <a:endParaRPr lang="en-GB" sz="55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15409" y="2131936"/>
              <a:ext cx="1080120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219170"/>
              <a:r>
                <a:rPr lang="en-GB" sz="5500" b="1" dirty="0">
                  <a:solidFill>
                    <a:srgbClr val="FFFFFF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5F6C3F-BED0-CAA7-094F-9C1E6382B9C8}"/>
              </a:ext>
            </a:extLst>
          </p:cNvPr>
          <p:cNvGrpSpPr/>
          <p:nvPr/>
        </p:nvGrpSpPr>
        <p:grpSpPr>
          <a:xfrm>
            <a:off x="8225892" y="2652733"/>
            <a:ext cx="1197864" cy="1197864"/>
            <a:chOff x="738504" y="1996709"/>
            <a:chExt cx="1241298" cy="123797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2B0FD9A-54BF-14FC-3EA1-88395B642F9E}"/>
                </a:ext>
              </a:extLst>
            </p:cNvPr>
            <p:cNvSpPr/>
            <p:nvPr/>
          </p:nvSpPr>
          <p:spPr>
            <a:xfrm>
              <a:off x="738504" y="1996709"/>
              <a:ext cx="1241298" cy="123797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1219170"/>
              <a:endParaRPr lang="en-GB" sz="55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C1EC75-267E-EB77-26C0-6B1BAC5DBE3C}"/>
                </a:ext>
              </a:extLst>
            </p:cNvPr>
            <p:cNvSpPr txBox="1"/>
            <p:nvPr/>
          </p:nvSpPr>
          <p:spPr>
            <a:xfrm>
              <a:off x="815409" y="2131936"/>
              <a:ext cx="1080120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219170"/>
              <a:r>
                <a:rPr lang="en-GB" sz="5500" b="1" dirty="0">
                  <a:solidFill>
                    <a:srgbClr val="FFFFFF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41E4C38-2020-D26C-3C08-43EA35B6784F}"/>
              </a:ext>
            </a:extLst>
          </p:cNvPr>
          <p:cNvGrpSpPr/>
          <p:nvPr/>
        </p:nvGrpSpPr>
        <p:grpSpPr>
          <a:xfrm>
            <a:off x="10190978" y="2652733"/>
            <a:ext cx="1197864" cy="1197864"/>
            <a:chOff x="2907235" y="2005691"/>
            <a:chExt cx="1241298" cy="124129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D59FD07-A9CE-6C43-74D4-C16D20B63ADE}"/>
                </a:ext>
              </a:extLst>
            </p:cNvPr>
            <p:cNvSpPr/>
            <p:nvPr/>
          </p:nvSpPr>
          <p:spPr>
            <a:xfrm>
              <a:off x="2907235" y="2005691"/>
              <a:ext cx="1241298" cy="1241298"/>
            </a:xfrm>
            <a:prstGeom prst="ellipse">
              <a:avLst/>
            </a:prstGeom>
            <a:solidFill>
              <a:schemeClr val="accent3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1219170"/>
              <a:endParaRPr lang="en-GB" sz="55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0EAC4F-5BE9-62A9-C45C-602DE51914F8}"/>
                </a:ext>
              </a:extLst>
            </p:cNvPr>
            <p:cNvSpPr txBox="1"/>
            <p:nvPr/>
          </p:nvSpPr>
          <p:spPr>
            <a:xfrm>
              <a:off x="2987824" y="2144210"/>
              <a:ext cx="1080120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219170"/>
              <a:r>
                <a:rPr lang="en-GB" sz="5500" b="1" dirty="0">
                  <a:solidFill>
                    <a:srgbClr val="FFFFFF"/>
                  </a:solidFill>
                  <a:latin typeface="Calibri"/>
                </a:rPr>
                <a:t>6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E950DD6-5F5E-1082-A11D-7865764981AE}"/>
              </a:ext>
            </a:extLst>
          </p:cNvPr>
          <p:cNvSpPr txBox="1"/>
          <p:nvPr/>
        </p:nvSpPr>
        <p:spPr>
          <a:xfrm>
            <a:off x="2114064" y="4176782"/>
            <a:ext cx="1631004" cy="1961175"/>
          </a:xfrm>
          <a:prstGeom prst="rect">
            <a:avLst/>
          </a:prstGeom>
          <a:noFill/>
        </p:spPr>
        <p:txBody>
          <a:bodyPr wrap="square" lIns="0" rIns="0" rtlCol="0">
            <a:normAutofit/>
          </a:bodyPr>
          <a:lstStyle/>
          <a:p>
            <a:pPr algn="ctr" defTabSz="1219170"/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Organizational skills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46463C-DC50-C011-9618-49405C34A1B0}"/>
              </a:ext>
            </a:extLst>
          </p:cNvPr>
          <p:cNvSpPr txBox="1"/>
          <p:nvPr/>
        </p:nvSpPr>
        <p:spPr>
          <a:xfrm>
            <a:off x="4079150" y="4168052"/>
            <a:ext cx="1631004" cy="1961175"/>
          </a:xfrm>
          <a:prstGeom prst="rect">
            <a:avLst/>
          </a:prstGeom>
          <a:noFill/>
        </p:spPr>
        <p:txBody>
          <a:bodyPr wrap="square" lIns="0" rIns="0" rtlCol="0">
            <a:normAutofit/>
          </a:bodyPr>
          <a:lstStyle/>
          <a:p>
            <a:pPr algn="ctr" defTabSz="1219170"/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Time Management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8711D0-9CF5-7719-B439-E91BE398C803}"/>
              </a:ext>
            </a:extLst>
          </p:cNvPr>
          <p:cNvSpPr txBox="1"/>
          <p:nvPr/>
        </p:nvSpPr>
        <p:spPr>
          <a:xfrm>
            <a:off x="6055465" y="4159322"/>
            <a:ext cx="1631004" cy="1961175"/>
          </a:xfrm>
          <a:prstGeom prst="rect">
            <a:avLst/>
          </a:prstGeom>
          <a:noFill/>
        </p:spPr>
        <p:txBody>
          <a:bodyPr wrap="square" lIns="0" rIns="0" rtlCol="0">
            <a:normAutofit/>
          </a:bodyPr>
          <a:lstStyle/>
          <a:p>
            <a:pPr algn="ctr" defTabSz="1219170"/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Work </a:t>
            </a:r>
          </a:p>
          <a:p>
            <a:pPr algn="ctr" defTabSz="1219170"/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Ethic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F10086-566A-663B-CDF9-BDA7A4E285DC}"/>
              </a:ext>
            </a:extLst>
          </p:cNvPr>
          <p:cNvSpPr txBox="1"/>
          <p:nvPr/>
        </p:nvSpPr>
        <p:spPr>
          <a:xfrm>
            <a:off x="8003205" y="4150592"/>
            <a:ext cx="1631004" cy="1961175"/>
          </a:xfrm>
          <a:prstGeom prst="rect">
            <a:avLst/>
          </a:prstGeom>
          <a:noFill/>
        </p:spPr>
        <p:txBody>
          <a:bodyPr wrap="square" lIns="0" rIns="0" rtlCol="0">
            <a:normAutofit/>
          </a:bodyPr>
          <a:lstStyle/>
          <a:p>
            <a:pPr algn="ctr" defTabSz="1219170"/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Team </a:t>
            </a:r>
          </a:p>
          <a:p>
            <a:pPr algn="ctr" defTabSz="1219170"/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Player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83ED57-8E28-3C90-D5A4-D06945E3234F}"/>
              </a:ext>
            </a:extLst>
          </p:cNvPr>
          <p:cNvSpPr txBox="1"/>
          <p:nvPr/>
        </p:nvSpPr>
        <p:spPr>
          <a:xfrm>
            <a:off x="9893795" y="4141862"/>
            <a:ext cx="1631004" cy="1961175"/>
          </a:xfrm>
          <a:prstGeom prst="rect">
            <a:avLst/>
          </a:prstGeom>
          <a:noFill/>
        </p:spPr>
        <p:txBody>
          <a:bodyPr wrap="square" lIns="0" rIns="0" rtlCol="0">
            <a:normAutofit/>
          </a:bodyPr>
          <a:lstStyle/>
          <a:p>
            <a:pPr algn="ctr" defTabSz="1219170"/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Being open to feedback</a:t>
            </a:r>
          </a:p>
        </p:txBody>
      </p:sp>
    </p:spTree>
    <p:extLst>
      <p:ext uri="{BB962C8B-B14F-4D97-AF65-F5344CB8AC3E}">
        <p14:creationId xmlns:p14="http://schemas.microsoft.com/office/powerpoint/2010/main" val="425024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decel="4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decel="4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decel="4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decel="4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decel="4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decel="4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AsOne/>
      </p:bldGraphic>
      <p:bldP spid="27" grpId="0" animBg="1"/>
      <p:bldP spid="10" grpId="0"/>
      <p:bldP spid="21" grpId="0"/>
      <p:bldP spid="8" grpId="0"/>
      <p:bldP spid="9" grpId="0"/>
      <p:bldP spid="11" grpId="0"/>
      <p:bldP spid="12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3B7D7D32-6A97-4192-B8C2-9B74BE124B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7524559"/>
              </p:ext>
            </p:extLst>
          </p:nvPr>
        </p:nvGraphicFramePr>
        <p:xfrm>
          <a:off x="-158221" y="-135167"/>
          <a:ext cx="12493139" cy="37808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" name="Pentagon 26"/>
          <p:cNvSpPr/>
          <p:nvPr/>
        </p:nvSpPr>
        <p:spPr>
          <a:xfrm>
            <a:off x="0" y="3286540"/>
            <a:ext cx="12192000" cy="430493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 defTabSz="1219170"/>
            <a:endParaRPr lang="en-GB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0571" y="421485"/>
            <a:ext cx="7610148" cy="861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1219170"/>
            <a:r>
              <a:rPr lang="en-GB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WHAT SHOULD I DO AT THE INTERVIEW?</a:t>
            </a:r>
            <a:endParaRPr lang="en-GB" sz="3600" b="1" dirty="0">
              <a:solidFill>
                <a:srgbClr val="0D346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260806" y="2652733"/>
            <a:ext cx="1197864" cy="1197864"/>
            <a:chOff x="7104192" y="1989550"/>
            <a:chExt cx="1241298" cy="1241298"/>
          </a:xfrm>
        </p:grpSpPr>
        <p:sp>
          <p:nvSpPr>
            <p:cNvPr id="16" name="Oval 15"/>
            <p:cNvSpPr/>
            <p:nvPr/>
          </p:nvSpPr>
          <p:spPr>
            <a:xfrm>
              <a:off x="7104192" y="1989550"/>
              <a:ext cx="1241298" cy="1241298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1219170"/>
              <a:endParaRPr lang="en-GB" sz="55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156936" y="2128069"/>
              <a:ext cx="1080120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219170"/>
              <a:r>
                <a:rPr lang="en-GB" sz="5500" b="1" dirty="0">
                  <a:solidFill>
                    <a:srgbClr val="FFFFFF"/>
                  </a:solidFill>
                  <a:latin typeface="Calibri"/>
                </a:rPr>
                <a:t>4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48455" y="4141862"/>
            <a:ext cx="1424939" cy="1961175"/>
          </a:xfrm>
          <a:prstGeom prst="rect">
            <a:avLst/>
          </a:prstGeom>
          <a:noFill/>
        </p:spPr>
        <p:txBody>
          <a:bodyPr wrap="square" lIns="0" rIns="0" rtlCol="0">
            <a:normAutofit/>
          </a:bodyPr>
          <a:lstStyle/>
          <a:p>
            <a:pPr algn="ctr" defTabSz="1219170"/>
            <a:r>
              <a:rPr lang="en-GB" sz="2000" b="1" dirty="0">
                <a:solidFill>
                  <a:srgbClr val="0070C0"/>
                </a:solidFill>
                <a:latin typeface="Calibri"/>
              </a:rPr>
              <a:t>Emphasize work experience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295720" y="2652733"/>
            <a:ext cx="1197864" cy="1197864"/>
            <a:chOff x="5038845" y="2001115"/>
            <a:chExt cx="1241298" cy="1241298"/>
          </a:xfrm>
        </p:grpSpPr>
        <p:sp>
          <p:nvSpPr>
            <p:cNvPr id="15" name="Oval 14"/>
            <p:cNvSpPr/>
            <p:nvPr/>
          </p:nvSpPr>
          <p:spPr>
            <a:xfrm>
              <a:off x="5038845" y="2001115"/>
              <a:ext cx="1241298" cy="1241298"/>
            </a:xfrm>
            <a:prstGeom prst="ellipse">
              <a:avLst/>
            </a:prstGeom>
            <a:solidFill>
              <a:srgbClr val="92D05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1219170"/>
              <a:endParaRPr lang="en-GB" sz="55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119434" y="2139634"/>
              <a:ext cx="1080120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219170"/>
              <a:r>
                <a:rPr lang="en-GB" sz="5500" b="1" dirty="0">
                  <a:solidFill>
                    <a:srgbClr val="FFFFFF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330634" y="2652733"/>
            <a:ext cx="1197864" cy="1197864"/>
            <a:chOff x="2907235" y="2005691"/>
            <a:chExt cx="1241298" cy="1241298"/>
          </a:xfrm>
        </p:grpSpPr>
        <p:sp>
          <p:nvSpPr>
            <p:cNvPr id="14" name="Oval 13"/>
            <p:cNvSpPr/>
            <p:nvPr/>
          </p:nvSpPr>
          <p:spPr>
            <a:xfrm>
              <a:off x="2907235" y="2005691"/>
              <a:ext cx="1241298" cy="1241298"/>
            </a:xfrm>
            <a:prstGeom prst="ellipse">
              <a:avLst/>
            </a:prstGeom>
            <a:solidFill>
              <a:srgbClr val="00B0F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1219170"/>
              <a:endParaRPr lang="en-GB" sz="55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87824" y="2120758"/>
              <a:ext cx="1080120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219170"/>
              <a:r>
                <a:rPr lang="en-GB" sz="5500" b="1" dirty="0">
                  <a:solidFill>
                    <a:srgbClr val="FFFFFF"/>
                  </a:solidFill>
                  <a:latin typeface="Calibri"/>
                </a:rPr>
                <a:t>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65548" y="2652733"/>
            <a:ext cx="1197864" cy="1197864"/>
            <a:chOff x="738504" y="1996709"/>
            <a:chExt cx="1241298" cy="1237973"/>
          </a:xfrm>
        </p:grpSpPr>
        <p:sp>
          <p:nvSpPr>
            <p:cNvPr id="13" name="Oval 12"/>
            <p:cNvSpPr/>
            <p:nvPr/>
          </p:nvSpPr>
          <p:spPr>
            <a:xfrm>
              <a:off x="738504" y="1996709"/>
              <a:ext cx="1241298" cy="1237973"/>
            </a:xfrm>
            <a:prstGeom prst="ellipse">
              <a:avLst/>
            </a:prstGeom>
            <a:solidFill>
              <a:srgbClr val="0070C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1219170"/>
              <a:endParaRPr lang="en-GB" sz="55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15409" y="2131936"/>
              <a:ext cx="1080120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219170"/>
              <a:r>
                <a:rPr lang="en-GB" sz="5500" b="1" dirty="0">
                  <a:solidFill>
                    <a:srgbClr val="FFFFFF"/>
                  </a:solidFill>
                  <a:latin typeface="Calibri"/>
                </a:rPr>
                <a:t>1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5F6C3F-BED0-CAA7-094F-9C1E6382B9C8}"/>
              </a:ext>
            </a:extLst>
          </p:cNvPr>
          <p:cNvGrpSpPr/>
          <p:nvPr/>
        </p:nvGrpSpPr>
        <p:grpSpPr>
          <a:xfrm>
            <a:off x="8225892" y="2652733"/>
            <a:ext cx="1197864" cy="1197864"/>
            <a:chOff x="738504" y="1996709"/>
            <a:chExt cx="1241298" cy="123797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2B0FD9A-54BF-14FC-3EA1-88395B642F9E}"/>
                </a:ext>
              </a:extLst>
            </p:cNvPr>
            <p:cNvSpPr/>
            <p:nvPr/>
          </p:nvSpPr>
          <p:spPr>
            <a:xfrm>
              <a:off x="738504" y="1996709"/>
              <a:ext cx="1241298" cy="1237973"/>
            </a:xfrm>
            <a:prstGeom prst="ellipse">
              <a:avLst/>
            </a:prstGeom>
            <a:solidFill>
              <a:srgbClr val="996633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1219170"/>
              <a:endParaRPr lang="en-GB" sz="55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C1EC75-267E-EB77-26C0-6B1BAC5DBE3C}"/>
                </a:ext>
              </a:extLst>
            </p:cNvPr>
            <p:cNvSpPr txBox="1"/>
            <p:nvPr/>
          </p:nvSpPr>
          <p:spPr>
            <a:xfrm>
              <a:off x="815409" y="2131936"/>
              <a:ext cx="1080120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219170"/>
              <a:r>
                <a:rPr lang="en-GB" sz="5500" b="1" dirty="0">
                  <a:solidFill>
                    <a:srgbClr val="FFFFFF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41E4C38-2020-D26C-3C08-43EA35B6784F}"/>
              </a:ext>
            </a:extLst>
          </p:cNvPr>
          <p:cNvGrpSpPr/>
          <p:nvPr/>
        </p:nvGrpSpPr>
        <p:grpSpPr>
          <a:xfrm>
            <a:off x="10190978" y="2652733"/>
            <a:ext cx="1197864" cy="1197864"/>
            <a:chOff x="2907235" y="2005691"/>
            <a:chExt cx="1241298" cy="124129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D59FD07-A9CE-6C43-74D4-C16D20B63ADE}"/>
                </a:ext>
              </a:extLst>
            </p:cNvPr>
            <p:cNvSpPr/>
            <p:nvPr/>
          </p:nvSpPr>
          <p:spPr>
            <a:xfrm>
              <a:off x="2907235" y="2005691"/>
              <a:ext cx="1241298" cy="1241298"/>
            </a:xfrm>
            <a:prstGeom prst="ellipse">
              <a:avLst/>
            </a:prstGeom>
            <a:solidFill>
              <a:srgbClr val="00808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1219170"/>
              <a:endParaRPr lang="en-GB" sz="550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0EAC4F-5BE9-62A9-C45C-602DE51914F8}"/>
                </a:ext>
              </a:extLst>
            </p:cNvPr>
            <p:cNvSpPr txBox="1"/>
            <p:nvPr/>
          </p:nvSpPr>
          <p:spPr>
            <a:xfrm>
              <a:off x="2987824" y="2144210"/>
              <a:ext cx="1080120" cy="5847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defTabSz="1219170"/>
              <a:r>
                <a:rPr lang="en-GB" sz="5500" b="1" dirty="0">
                  <a:solidFill>
                    <a:srgbClr val="FFFFFF"/>
                  </a:solidFill>
                  <a:latin typeface="Calibri"/>
                </a:rPr>
                <a:t>6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E950DD6-5F5E-1082-A11D-7865764981AE}"/>
              </a:ext>
            </a:extLst>
          </p:cNvPr>
          <p:cNvSpPr txBox="1"/>
          <p:nvPr/>
        </p:nvSpPr>
        <p:spPr>
          <a:xfrm>
            <a:off x="2114064" y="4141862"/>
            <a:ext cx="1631004" cy="1961175"/>
          </a:xfrm>
          <a:prstGeom prst="rect">
            <a:avLst/>
          </a:prstGeom>
          <a:noFill/>
        </p:spPr>
        <p:txBody>
          <a:bodyPr wrap="square" lIns="0" rIns="0" rtlCol="0">
            <a:normAutofit/>
          </a:bodyPr>
          <a:lstStyle/>
          <a:p>
            <a:pPr algn="ctr" defTabSz="1219170"/>
            <a:r>
              <a:rPr lang="en-GB" sz="2000" b="1" dirty="0">
                <a:solidFill>
                  <a:srgbClr val="0070C0"/>
                </a:solidFill>
                <a:latin typeface="Calibri"/>
              </a:rPr>
              <a:t>Emphasize internships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46463C-DC50-C011-9618-49405C34A1B0}"/>
              </a:ext>
            </a:extLst>
          </p:cNvPr>
          <p:cNvSpPr txBox="1"/>
          <p:nvPr/>
        </p:nvSpPr>
        <p:spPr>
          <a:xfrm>
            <a:off x="4079150" y="4141862"/>
            <a:ext cx="1631004" cy="1961175"/>
          </a:xfrm>
          <a:prstGeom prst="rect">
            <a:avLst/>
          </a:prstGeom>
          <a:noFill/>
        </p:spPr>
        <p:txBody>
          <a:bodyPr wrap="square" lIns="0" rIns="0" rtlCol="0">
            <a:normAutofit/>
          </a:bodyPr>
          <a:lstStyle/>
          <a:p>
            <a:pPr algn="ctr" defTabSz="1219170"/>
            <a:r>
              <a:rPr lang="en-GB" sz="2000" b="1" dirty="0">
                <a:solidFill>
                  <a:srgbClr val="0070C0"/>
                </a:solidFill>
                <a:latin typeface="Calibri"/>
              </a:rPr>
              <a:t>Have references available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8711D0-9CF5-7719-B439-E91BE398C803}"/>
              </a:ext>
            </a:extLst>
          </p:cNvPr>
          <p:cNvSpPr txBox="1"/>
          <p:nvPr/>
        </p:nvSpPr>
        <p:spPr>
          <a:xfrm>
            <a:off x="5997246" y="4141862"/>
            <a:ext cx="1631004" cy="1961175"/>
          </a:xfrm>
          <a:prstGeom prst="rect">
            <a:avLst/>
          </a:prstGeom>
          <a:noFill/>
        </p:spPr>
        <p:txBody>
          <a:bodyPr wrap="square" lIns="0" rIns="0" rtlCol="0">
            <a:normAutofit/>
          </a:bodyPr>
          <a:lstStyle/>
          <a:p>
            <a:pPr algn="ctr" defTabSz="1219170"/>
            <a:r>
              <a:rPr lang="en-GB" sz="2000" b="1" dirty="0">
                <a:solidFill>
                  <a:srgbClr val="0070C0"/>
                </a:solidFill>
                <a:latin typeface="Calibri"/>
              </a:rPr>
              <a:t>Research the company and come up with questions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F10086-566A-663B-CDF9-BDA7A4E285DC}"/>
              </a:ext>
            </a:extLst>
          </p:cNvPr>
          <p:cNvSpPr txBox="1"/>
          <p:nvPr/>
        </p:nvSpPr>
        <p:spPr>
          <a:xfrm>
            <a:off x="550721" y="5506789"/>
            <a:ext cx="7489998" cy="1961175"/>
          </a:xfrm>
          <a:prstGeom prst="rect">
            <a:avLst/>
          </a:prstGeom>
          <a:noFill/>
        </p:spPr>
        <p:txBody>
          <a:bodyPr wrap="square" lIns="0" rIns="0" rtlCol="0">
            <a:normAutofit/>
          </a:bodyPr>
          <a:lstStyle/>
          <a:p>
            <a:pPr defTabSz="1219170"/>
            <a:r>
              <a:rPr lang="en-GB" sz="3600" b="1" kern="1500" spc="150" dirty="0">
                <a:solidFill>
                  <a:schemeClr val="accent1">
                    <a:lumMod val="75000"/>
                  </a:schemeClr>
                </a:solidFill>
                <a:latin typeface="Stencil" panose="040409050D0802020404" pitchFamily="82" charset="0"/>
              </a:rPr>
              <a:t>And lastly,</a:t>
            </a:r>
          </a:p>
          <a:p>
            <a:pPr defTabSz="1219170"/>
            <a:r>
              <a:rPr lang="en-GB" sz="3600" b="1" kern="1500" spc="150" dirty="0">
                <a:solidFill>
                  <a:schemeClr val="accent1">
                    <a:lumMod val="75000"/>
                  </a:schemeClr>
                </a:solidFill>
                <a:latin typeface="Stencil" panose="040409050D0802020404" pitchFamily="82" charset="0"/>
              </a:rPr>
              <a:t>Show up! And be on time.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83ED57-8E28-3C90-D5A4-D06945E3234F}"/>
              </a:ext>
            </a:extLst>
          </p:cNvPr>
          <p:cNvSpPr txBox="1"/>
          <p:nvPr/>
        </p:nvSpPr>
        <p:spPr>
          <a:xfrm>
            <a:off x="10009907" y="4141862"/>
            <a:ext cx="1631004" cy="1961175"/>
          </a:xfrm>
          <a:prstGeom prst="rect">
            <a:avLst/>
          </a:prstGeom>
          <a:noFill/>
        </p:spPr>
        <p:txBody>
          <a:bodyPr wrap="square" lIns="0" rIns="0" rtlCol="0">
            <a:normAutofit/>
          </a:bodyPr>
          <a:lstStyle/>
          <a:p>
            <a:pPr algn="ctr" defTabSz="1219170"/>
            <a:r>
              <a:rPr lang="en-GB" sz="2000" b="1" dirty="0">
                <a:solidFill>
                  <a:srgbClr val="0070C0"/>
                </a:solidFill>
                <a:latin typeface="Calibri"/>
              </a:rPr>
              <a:t>Don’t fake it…if you don’t know, let them know you will get back to them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AE44A4-B334-7769-44A8-D98FD2113A59}"/>
              </a:ext>
            </a:extLst>
          </p:cNvPr>
          <p:cNvSpPr txBox="1"/>
          <p:nvPr/>
        </p:nvSpPr>
        <p:spPr>
          <a:xfrm>
            <a:off x="7915341" y="4141862"/>
            <a:ext cx="1765687" cy="1961175"/>
          </a:xfrm>
          <a:prstGeom prst="rect">
            <a:avLst/>
          </a:prstGeom>
          <a:noFill/>
        </p:spPr>
        <p:txBody>
          <a:bodyPr wrap="square" lIns="0" rIns="0" rtlCol="0">
            <a:normAutofit/>
          </a:bodyPr>
          <a:lstStyle/>
          <a:p>
            <a:pPr algn="ctr" defTabSz="1219170"/>
            <a:r>
              <a:rPr lang="en-GB" sz="2000" b="1" dirty="0">
                <a:solidFill>
                  <a:srgbClr val="0070C0"/>
                </a:solidFill>
                <a:latin typeface="Calibri"/>
              </a:rPr>
              <a:t>Use professional communication (no slang)</a:t>
            </a:r>
          </a:p>
        </p:txBody>
      </p:sp>
    </p:spTree>
    <p:extLst>
      <p:ext uri="{BB962C8B-B14F-4D97-AF65-F5344CB8AC3E}">
        <p14:creationId xmlns:p14="http://schemas.microsoft.com/office/powerpoint/2010/main" val="27336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6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decel="4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decel="4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decel="4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decel="4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decel="4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decel="48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AsOne/>
      </p:bldGraphic>
      <p:bldP spid="27" grpId="0" animBg="1"/>
      <p:bldP spid="10" grpId="0"/>
      <p:bldP spid="21" grpId="0"/>
      <p:bldP spid="8" grpId="0"/>
      <p:bldP spid="9" grpId="0"/>
      <p:bldP spid="11" grpId="0"/>
      <p:bldP spid="12" grpId="0"/>
      <p:bldP spid="25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construct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9201"/>
      </a:accent1>
      <a:accent2>
        <a:srgbClr val="FAA93E"/>
      </a:accent2>
      <a:accent3>
        <a:srgbClr val="FF8930"/>
      </a:accent3>
      <a:accent4>
        <a:srgbClr val="D5D6DD"/>
      </a:accent4>
      <a:accent5>
        <a:srgbClr val="9EA7AC"/>
      </a:accent5>
      <a:accent6>
        <a:srgbClr val="39393D"/>
      </a:accent6>
      <a:hlink>
        <a:srgbClr val="0563C1"/>
      </a:hlink>
      <a:folHlink>
        <a:srgbClr val="FFCD1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E80FCCA-399F-F940-BA29-B7E7C67A1443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692</TotalTime>
  <Words>761</Words>
  <Application>Microsoft Office PowerPoint</Application>
  <PresentationFormat>Widescreen</PresentationFormat>
  <Paragraphs>144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Stencil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</dc:creator>
  <cp:lastModifiedBy>Smith, Wayne W</cp:lastModifiedBy>
  <cp:revision>100</cp:revision>
  <cp:lastPrinted>2022-10-19T18:01:22Z</cp:lastPrinted>
  <dcterms:created xsi:type="dcterms:W3CDTF">2018-12-03T19:38:39Z</dcterms:created>
  <dcterms:modified xsi:type="dcterms:W3CDTF">2022-10-22T00:41:16Z</dcterms:modified>
</cp:coreProperties>
</file>