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61" r:id="rId4"/>
    <p:sldId id="263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8F5B8-92BA-48AA-BAC2-CD277A589D2A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12F2-75F5-49EF-B487-A3AD6A7E6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9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685824" indent="-263778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055113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477159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899204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321249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3295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65340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587386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B463403-9667-4A61-A61A-273B75A35292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7412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2418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4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3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8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77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6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6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8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3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9B07F-B93F-4584-9B66-D2F706CF7442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3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lleyperformingartscenter.org/tickets/csun-discounts/" TargetMode="External"/><Relationship Id="rId2" Type="http://schemas.openxmlformats.org/officeDocument/2006/relationships/hyperlink" Target="http://www.valleyperformingartscenter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8793233-B7F3-4543-A10B-703AE616148C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b="1" dirty="0" smtClean="0"/>
              <a:t>MGT 370:  Management Skills Development</a:t>
            </a:r>
            <a:endParaRPr lang="en-US" sz="3200" b="1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CSU Northridge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9600" y="25908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200" dirty="0" smtClean="0">
                <a:solidFill>
                  <a:schemeClr val="tx2"/>
                </a:solidFill>
                <a:latin typeface="Lucida Sans Unicode" pitchFamily="34" charset="0"/>
              </a:rPr>
              <a:t>Course Introduction</a:t>
            </a:r>
            <a:endParaRPr lang="en-US" sz="3200" dirty="0">
              <a:solidFill>
                <a:schemeClr val="tx2"/>
              </a:solidFill>
              <a:latin typeface="Lucida Sans Unicode" pitchFamily="34" charset="0"/>
            </a:endParaRPr>
          </a:p>
        </p:txBody>
      </p:sp>
      <p:sp>
        <p:nvSpPr>
          <p:cNvPr id="205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290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i="1" smtClean="0">
                <a:latin typeface="Arial" charset="0"/>
              </a:rPr>
              <a:t>Updated</a:t>
            </a:r>
            <a:r>
              <a:rPr lang="en-US" smtClean="0">
                <a:latin typeface="Arial" charset="0"/>
              </a:rPr>
              <a:t>: </a:t>
            </a:r>
            <a:fld id="{B2A203D0-9796-4967-AA04-3F248F0D21BF}" type="datetime2">
              <a:rPr lang="en-US" smtClean="0">
                <a:latin typeface="Arial" charset="0"/>
              </a:rPr>
              <a:pPr eaLnBrk="1" hangingPunct="1"/>
              <a:t>Thursday, January 26, 2017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36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A5D2F9B-2BD8-4ADB-B37E-AEDD59DAA1FE}" type="slidenum">
              <a:rPr lang="en-US" smtClean="0">
                <a:latin typeface="Arial" charset="0"/>
              </a:rPr>
              <a:pPr eaLnBrk="1" hangingPunct="1"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Introduction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Course Logistics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Course materials (frontload)</a:t>
            </a:r>
          </a:p>
        </p:txBody>
      </p:sp>
    </p:spTree>
    <p:extLst>
      <p:ext uri="{BB962C8B-B14F-4D97-AF65-F5344CB8AC3E}">
        <p14:creationId xmlns:p14="http://schemas.microsoft.com/office/powerpoint/2010/main" val="423950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A5D2F9B-2BD8-4ADB-B37E-AEDD59DAA1FE}" type="slidenum">
              <a:rPr lang="en-US" smtClean="0">
                <a:latin typeface="Arial" charset="0"/>
              </a:rPr>
              <a:pPr eaLnBrk="1" hangingPunct="1"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Academic Focus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Key Assumptions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Can be Learned and Can be Continuously Improved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Self-efficacy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Skills, Knowledge, and Abilities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What are Skills</a:t>
            </a:r>
            <a:r>
              <a:rPr lang="en-US" dirty="0" smtClean="0"/>
              <a:t>?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Locus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Internal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476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A5D2F9B-2BD8-4ADB-B37E-AEDD59DAA1FE}" type="slidenum">
              <a:rPr lang="en-US" smtClean="0">
                <a:latin typeface="Arial" charset="0"/>
              </a:rPr>
              <a:pPr eaLnBrk="1" hangingPunct="1"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Academic </a:t>
            </a:r>
            <a:r>
              <a:rPr lang="en-US" sz="4000" dirty="0" smtClean="0"/>
              <a:t>Focus (cont.)</a:t>
            </a:r>
            <a:endParaRPr lang="en-US" sz="40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Personal </a:t>
            </a:r>
            <a:r>
              <a:rPr lang="en-US" dirty="0" smtClean="0"/>
              <a:t>Objectivity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Reflective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Bests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Best in communication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In every time; in every place; in every context;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Best in observation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Anthropologists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Qualitative Research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In-depth Interview, Oral History, Focus Group, Ethnography, Content Analysis, Case Study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673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A5D2F9B-2BD8-4ADB-B37E-AEDD59DAA1FE}" type="slidenum">
              <a:rPr lang="en-US" smtClean="0">
                <a:latin typeface="Arial" charset="0"/>
              </a:rPr>
              <a:pPr eaLnBrk="1" hangingPunct="1"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Extras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VPAC</a:t>
            </a:r>
          </a:p>
          <a:p>
            <a:pPr lvl="1">
              <a:lnSpc>
                <a:spcPct val="90000"/>
              </a:lnSpc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www.valleyperformingartscenter.org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March, West Side Story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May, Man of La Mancha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Tickets ~$45-$85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Student Tickets ~$12 (two tickets w/ Student ID)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://www.valleyperformingartscenter.org/tickets/csun-discounts/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969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143</Words>
  <Application>Microsoft Office PowerPoint</Application>
  <PresentationFormat>On-screen Show (4:3)</PresentationFormat>
  <Paragraphs>49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Lucida Sans Unicode</vt:lpstr>
      <vt:lpstr>Office Theme</vt:lpstr>
      <vt:lpstr>MGT 370:  Management Skills Development</vt:lpstr>
      <vt:lpstr>Introduction</vt:lpstr>
      <vt:lpstr>Academic Focus</vt:lpstr>
      <vt:lpstr>Academic Focus (cont.)</vt:lpstr>
      <vt:lpstr>Extras</vt:lpstr>
    </vt:vector>
  </TitlesOfParts>
  <Company>CSU Northridge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Multi-disciplinary Perspective on Decision-making and Creativity:</dc:title>
  <dc:creator>Smith, Wayne W</dc:creator>
  <cp:lastModifiedBy>Smith, Wayne W</cp:lastModifiedBy>
  <cp:revision>11</cp:revision>
  <dcterms:created xsi:type="dcterms:W3CDTF">2013-05-23T23:44:11Z</dcterms:created>
  <dcterms:modified xsi:type="dcterms:W3CDTF">2017-01-26T21:36:11Z</dcterms:modified>
</cp:coreProperties>
</file>