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sabeth Enriquez" initials="EE" lastIdx="1" clrIdx="0">
    <p:extLst>
      <p:ext uri="{19B8F6BF-5375-455C-9EA6-DF929625EA0E}">
        <p15:presenceInfo xmlns:p15="http://schemas.microsoft.com/office/powerpoint/2012/main" userId="5bf91313a201d5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EEDC7-0660-4DDB-A3BF-806466D659B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A5CCB-5B0B-46AD-AEE4-7D9925F59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6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$15 NON-REFUNDABLE</a:t>
            </a:r>
            <a:r>
              <a:rPr lang="en-US" baseline="0" dirty="0" smtClean="0"/>
              <a:t> RSVP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A5CCB-5B0B-46AD-AEE4-7D9925F59C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72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lisabeth.enriquez.904@my.csun.edu" TargetMode="External"/><Relationship Id="rId2" Type="http://schemas.openxmlformats.org/officeDocument/2006/relationships/hyperlink" Target="mailto:alexandra.ochoa.712@my.csun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035" y="940413"/>
            <a:ext cx="10131427" cy="55348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PIHRA</a:t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Woodland Hills Country Club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21150 </a:t>
            </a:r>
            <a:r>
              <a:rPr lang="en-US" sz="3600" b="1" dirty="0" err="1"/>
              <a:t>Dumetz</a:t>
            </a:r>
            <a:r>
              <a:rPr lang="en-US" sz="3600" b="1" dirty="0"/>
              <a:t> Road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Woodland Hills, CA </a:t>
            </a:r>
            <a:r>
              <a:rPr lang="en-US" sz="3600" b="1" dirty="0" smtClean="0"/>
              <a:t>91364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Breakfast meetings are generally held on the 1st Thursday of the Month.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7:30-10 AM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dirty="0"/>
              <a:t>Negotiation Tips and </a:t>
            </a:r>
            <a:r>
              <a:rPr lang="en-US" sz="3600" dirty="0" smtClean="0"/>
              <a:t>Tricks (THURSDAY MARCH 3)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40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1" y="2966452"/>
            <a:ext cx="10543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Alexandra Ochoa		</a:t>
            </a:r>
            <a:r>
              <a:rPr lang="en-US" sz="3200" dirty="0" smtClean="0">
                <a:hlinkClick r:id="rId2"/>
              </a:rPr>
              <a:t>alexandra.ochoa.712@my.csun.edu</a:t>
            </a:r>
            <a:endParaRPr lang="en-US" sz="3200" dirty="0" smtClean="0"/>
          </a:p>
          <a:p>
            <a:r>
              <a:rPr lang="en-US" sz="3200" dirty="0" smtClean="0"/>
              <a:t>Elisabeth Enriquez		</a:t>
            </a:r>
            <a:r>
              <a:rPr lang="en-US" sz="3200" dirty="0" smtClean="0">
                <a:hlinkClick r:id="rId3"/>
              </a:rPr>
              <a:t>elisabeth.enriquez.904@my.csun.edu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3136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31</TotalTime>
  <Words>10</Words>
  <Application>Microsoft Office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PIHRA  Woodland Hills Country Club 21150 Dumetz Road Woodland Hills, CA 91364  Breakfast meetings are generally held on the 1st Thursday of the Month.  7:30-10 AM  Negotiation Tips and Tricks (THURSDAY MARCH 3)  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PIHRA</dc:title>
  <dc:creator>Elisabeth Enriquez</dc:creator>
  <cp:lastModifiedBy>Elisabeth Enriquez</cp:lastModifiedBy>
  <cp:revision>5</cp:revision>
  <dcterms:created xsi:type="dcterms:W3CDTF">2016-02-24T02:23:24Z</dcterms:created>
  <dcterms:modified xsi:type="dcterms:W3CDTF">2016-02-24T02:54:43Z</dcterms:modified>
</cp:coreProperties>
</file>