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B0A22-0FD0-4CE0-9E81-4021CE5B609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3613-3D60-4E6F-A690-B92671139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294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4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923E-98E3-407E-9DFC-E1C1AA16AC61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463C-01D7-4538-B1A0-7D8ECB8C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August 27, 2015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12 – Personal and Societal</a:t>
            </a: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98CD6D6-55BA-4023-AAAB-74141A0EEEEF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2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EF6872-FB0E-461B-9B1B-AF002F5C239B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“Mental Locks” (or “Blocks”)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41676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C8690F3-EADE-469C-805A-35DC07DC2C91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Right Answer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That’s not logical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Follow the rules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practical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Play is frivolous</a:t>
            </a:r>
          </a:p>
        </p:txBody>
      </p:sp>
    </p:spTree>
    <p:extLst>
      <p:ext uri="{BB962C8B-B14F-4D97-AF65-F5344CB8AC3E}">
        <p14:creationId xmlns:p14="http://schemas.microsoft.com/office/powerpoint/2010/main" val="41991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BDA1646-65E8-4E97-A669-D4A550377908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Creativity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That is not my area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Don’t be foolish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Avoid ambiguity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err is wrong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am not creative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do we address these issues that mute our creative ability?</a:t>
            </a:r>
          </a:p>
        </p:txBody>
      </p:sp>
    </p:spTree>
    <p:extLst>
      <p:ext uri="{BB962C8B-B14F-4D97-AF65-F5344CB8AC3E}">
        <p14:creationId xmlns:p14="http://schemas.microsoft.com/office/powerpoint/2010/main" val="66493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6BFE66B-A660-4C7B-A56D-7DB59B513691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Recent Thoughts on Happiness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Francesca Levy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The World’s Happiest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Lucida Sans Typewriter" pitchFamily="49" charset="0"/>
              </a:rPr>
              <a:t>http://travel.yahoo.com/p-interests-35010143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Free of pain, rested, respected, and intellectually engaged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Richard Florida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The Rise of the Creative Class (2003)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Talent, technology, and tolerance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Daniel Gilbert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Stumbling on Happiness (2007)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“Where to live?”, “What to do?”, and “With whom to do it?”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6018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von </a:t>
            </a:r>
            <a:r>
              <a:rPr lang="en-US" sz="2800" dirty="0" err="1" smtClean="0"/>
              <a:t>Oech</a:t>
            </a:r>
            <a:r>
              <a:rPr lang="en-US" sz="2800" dirty="0" smtClean="0"/>
              <a:t>, R. (1998), </a:t>
            </a:r>
            <a:r>
              <a:rPr lang="en-US" sz="2800" i="1" dirty="0" smtClean="0"/>
              <a:t>A Whack on the Side of the Head: How You Can Be More Creative</a:t>
            </a:r>
            <a:r>
              <a:rPr lang="en-US" sz="2800" dirty="0" smtClean="0"/>
              <a:t>, Warner Books.</a:t>
            </a:r>
          </a:p>
          <a:p>
            <a:r>
              <a:rPr lang="en-US" sz="2800" dirty="0" smtClean="0"/>
              <a:t>Williams. S. (2002), </a:t>
            </a:r>
            <a:r>
              <a:rPr lang="en-US" sz="2800" i="1" dirty="0" smtClean="0"/>
              <a:t>Making Better Business Decisions: Understanding and Improving Critical Thinking and Problem-Solving Skills</a:t>
            </a:r>
            <a:r>
              <a:rPr lang="en-US" sz="2800" dirty="0" smtClean="0"/>
              <a:t>, Sage Publications.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EE878F6-6649-4DD8-8998-713C900E7E0F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6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Sans Typewriter</vt:lpstr>
      <vt:lpstr>Lucida Sans Unicode</vt:lpstr>
      <vt:lpstr>Office Theme</vt:lpstr>
      <vt:lpstr>A Multi-disciplinary Perspective on Decision-making and Creativity:</vt:lpstr>
      <vt:lpstr>12 – Personal and Societal</vt:lpstr>
      <vt:lpstr>Personal Creativity</vt:lpstr>
      <vt:lpstr>Personal Creativity</vt:lpstr>
      <vt:lpstr>Personal Creativity</vt:lpstr>
      <vt:lpstr>Recent Thoughts on Happiness</vt:lpstr>
      <vt:lpstr>Sources</vt:lpstr>
    </vt:vector>
  </TitlesOfParts>
  <Company>CSU Northridge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4</cp:revision>
  <dcterms:created xsi:type="dcterms:W3CDTF">2013-05-23T23:56:47Z</dcterms:created>
  <dcterms:modified xsi:type="dcterms:W3CDTF">2015-08-27T23:11:41Z</dcterms:modified>
</cp:coreProperties>
</file>