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C751E-2131-476E-A215-0659E0E5F2C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A5B2-CCC7-4EFA-80A0-8C8407811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524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FAE6-C778-4987-ADC8-F2E44DA1DB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 smtClean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  <a:endParaRPr lang="en-US" sz="32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August 31,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– Shakespeare in Management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1409CB-63F8-4B6C-B049-85A8784FCEAA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6ED3224-CE55-402C-B113-6D4B2A58B135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Person and Times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Shakespeare (the Person)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 know almost nothing about him (and much of what we think we know is pure speculation)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Born in Stratford, England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Married to Anne Hathaway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Lived in Stratford, then in London, and then back in Stratford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Shakespeare (the Times)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Deep in the Renaissance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Rejection of myths; beginning of rejection of “divine right of kinds”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 are the beginning of the “Enlightenment”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Changing-&gt;Social, Economic, Political/Legal, Technological</a:t>
            </a:r>
          </a:p>
        </p:txBody>
      </p:sp>
    </p:spTree>
    <p:extLst>
      <p:ext uri="{BB962C8B-B14F-4D97-AF65-F5344CB8AC3E}">
        <p14:creationId xmlns:p14="http://schemas.microsoft.com/office/powerpoint/2010/main" val="25212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Writing and </a:t>
            </a:r>
            <a:r>
              <a:rPr lang="en-US" sz="4000" dirty="0"/>
              <a:t>C</a:t>
            </a:r>
            <a:r>
              <a:rPr lang="en-US" sz="4000" dirty="0" smtClean="0"/>
              <a:t>haracters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Writing)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prose is elegant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Re-reading passages is a true benefit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speeches and soliloquies are magnificent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Characters)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substance is often about leadership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But every element of MGT 360 principles are in every play (especially culture, motivation, teams)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Also, “fools and knaves” have substantive roles also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Remember too that these are </a:t>
            </a:r>
            <a:r>
              <a:rPr lang="en-US" sz="2400" i="1" smtClean="0"/>
              <a:t>plays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So </a:t>
            </a:r>
            <a:r>
              <a:rPr lang="en-US" sz="2000" i="1" smtClean="0"/>
              <a:t>dialogue</a:t>
            </a:r>
            <a:r>
              <a:rPr lang="en-US" sz="2000" smtClean="0"/>
              <a:t> and </a:t>
            </a:r>
            <a:r>
              <a:rPr lang="en-US" sz="2000" i="1" smtClean="0"/>
              <a:t>interaction</a:t>
            </a:r>
            <a:r>
              <a:rPr lang="en-US" sz="2000" smtClean="0"/>
              <a:t> (“discourse”) matters a great deal</a:t>
            </a:r>
          </a:p>
        </p:txBody>
      </p:sp>
    </p:spTree>
    <p:extLst>
      <p:ext uri="{BB962C8B-B14F-4D97-AF65-F5344CB8AC3E}">
        <p14:creationId xmlns:p14="http://schemas.microsoft.com/office/powerpoint/2010/main" val="18729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Recurring themes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smtClean="0"/>
              <a:t>Meta-analysis</a:t>
            </a:r>
            <a:r>
              <a:rPr lang="en-US" sz="4000" dirty="0" smtClean="0"/>
              <a:t>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Agency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Accountability, Responsibility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Admirability</a:t>
            </a:r>
            <a:r>
              <a:rPr lang="en-US" sz="2400" dirty="0" smtClean="0"/>
              <a:t>, Blame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Motivation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Beliefs, Intentionality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Unity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…in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…in </a:t>
            </a:r>
            <a:r>
              <a:rPr lang="en-US" sz="2400" dirty="0" smtClean="0"/>
              <a:t>place</a:t>
            </a:r>
          </a:p>
        </p:txBody>
      </p:sp>
    </p:spTree>
    <p:extLst>
      <p:ext uri="{BB962C8B-B14F-4D97-AF65-F5344CB8AC3E}">
        <p14:creationId xmlns:p14="http://schemas.microsoft.com/office/powerpoint/2010/main" val="31654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Recurring themes</a:t>
            </a:r>
            <a:br>
              <a:rPr lang="en-US" sz="4000" dirty="0" smtClean="0"/>
            </a:br>
            <a:r>
              <a:rPr lang="en-US" sz="4000" dirty="0" smtClean="0"/>
              <a:t>(Meta-analysis)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Pattern and Practice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Factuals</a:t>
            </a:r>
            <a:r>
              <a:rPr lang="en-US" sz="2600" dirty="0" smtClean="0"/>
              <a:t> vs. counter-</a:t>
            </a:r>
            <a:r>
              <a:rPr lang="en-US" sz="2600" dirty="0" err="1" smtClean="0"/>
              <a:t>factuals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Patterns vs. anti-patterns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Expectations vs. Reality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Masterful Observation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Spoken vs. not-spoken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Done vs. not-done</a:t>
            </a:r>
            <a:endParaRPr lang="en-US" sz="26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Rhythm of the Organization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Character-driven plots vs Plot-driven characters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672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Recurring themes</a:t>
            </a:r>
            <a:br>
              <a:rPr lang="en-US" sz="4000" dirty="0" smtClean="0"/>
            </a:br>
            <a:r>
              <a:rPr lang="en-US" sz="4000" dirty="0" smtClean="0"/>
              <a:t>(Meta-analysis)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Story vs. Plot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Story is a time sequence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Plot has cause-and-effects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can you tell the difference?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Titles vs. Class Status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 smtClean="0"/>
              <a:t>title is a proper name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 smtClean="0"/>
              <a:t>class status is a state of nature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Which one, say, </a:t>
            </a:r>
            <a:r>
              <a:rPr lang="en-US" sz="2400" i="1" dirty="0" smtClean="0"/>
              <a:t>causes</a:t>
            </a:r>
            <a:r>
              <a:rPr lang="en-US" sz="2400" dirty="0" smtClean="0"/>
              <a:t> the other?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99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Exercise</a:t>
            </a:r>
            <a:endParaRPr lang="en-US" sz="400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(handout printed play synopsis)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5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333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Sans Unicode</vt:lpstr>
      <vt:lpstr>Office Theme</vt:lpstr>
      <vt:lpstr>A Multi-disciplinary Perspective on Decision-making and Creativity:</vt:lpstr>
      <vt:lpstr>6 – Shakespeare in Management</vt:lpstr>
      <vt:lpstr>Person and Times</vt:lpstr>
      <vt:lpstr>Writing and Characters</vt:lpstr>
      <vt:lpstr>Recurring themes (Meta-analysis)</vt:lpstr>
      <vt:lpstr>Recurring themes (Meta-analysis)</vt:lpstr>
      <vt:lpstr>Recurring themes (Meta-analysis)</vt:lpstr>
      <vt:lpstr>Exercise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12</cp:revision>
  <dcterms:created xsi:type="dcterms:W3CDTF">2013-05-23T23:51:28Z</dcterms:created>
  <dcterms:modified xsi:type="dcterms:W3CDTF">2015-08-31T16:13:02Z</dcterms:modified>
</cp:coreProperties>
</file>