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C751E-2131-476E-A215-0659E0E5F2C5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A5B2-CCC7-4EFA-80A0-8C8407811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9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FAE6-C778-4987-ADC8-F2E44DA1DB21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5E99-5D38-492F-86AB-C9CF1EAAE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May 23,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 – Physiological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1409CB-63F8-4B6C-B049-85A8784FCEAA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4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3F2D7BA-F98D-4980-AB36-B9708EB2DB40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Physiological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Hormones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Neuro-transmitters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Dopamine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Dealing with unexpected risks/rewards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Serotonin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Dealing with memory or mood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Oxytocin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Dealing with, among other things, trust</a:t>
            </a:r>
          </a:p>
        </p:txBody>
      </p:sp>
    </p:spTree>
    <p:extLst>
      <p:ext uri="{BB962C8B-B14F-4D97-AF65-F5344CB8AC3E}">
        <p14:creationId xmlns:p14="http://schemas.microsoft.com/office/powerpoint/2010/main" val="33099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Multi-disciplinary Perspective on Decision-making and Creativity:</vt:lpstr>
      <vt:lpstr>5 – Physiological</vt:lpstr>
      <vt:lpstr>Physiological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4</cp:revision>
  <dcterms:created xsi:type="dcterms:W3CDTF">2013-05-23T23:51:28Z</dcterms:created>
  <dcterms:modified xsi:type="dcterms:W3CDTF">2013-05-24T00:35:37Z</dcterms:modified>
</cp:coreProperties>
</file>