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83CEC5-327F-4AA4-A604-45402C73D4D9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C05016-5957-42FB-95C3-FABB46D4D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20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685824" indent="-263778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055113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477159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899204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321249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3295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65340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587386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B463403-9667-4A61-A61A-273B75A35292}" type="slidenum">
              <a:rPr lang="en-US" smtClean="0">
                <a:latin typeface="Arial" charset="0"/>
              </a:rPr>
              <a:pPr eaLnBrk="1" hangingPunct="1"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7412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8"/>
            <a:ext cx="5487013" cy="4114588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82015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B704-FC76-4F5B-AFE4-8D8312BF61C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68C6-15ED-4016-BCBF-9173C1852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16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B704-FC76-4F5B-AFE4-8D8312BF61C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68C6-15ED-4016-BCBF-9173C1852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379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B704-FC76-4F5B-AFE4-8D8312BF61C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68C6-15ED-4016-BCBF-9173C1852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97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B704-FC76-4F5B-AFE4-8D8312BF61C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68C6-15ED-4016-BCBF-9173C1852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396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B704-FC76-4F5B-AFE4-8D8312BF61C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68C6-15ED-4016-BCBF-9173C1852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906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B704-FC76-4F5B-AFE4-8D8312BF61C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68C6-15ED-4016-BCBF-9173C1852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48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B704-FC76-4F5B-AFE4-8D8312BF61C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68C6-15ED-4016-BCBF-9173C1852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660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B704-FC76-4F5B-AFE4-8D8312BF61C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68C6-15ED-4016-BCBF-9173C1852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897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B704-FC76-4F5B-AFE4-8D8312BF61C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68C6-15ED-4016-BCBF-9173C1852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25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B704-FC76-4F5B-AFE4-8D8312BF61C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68C6-15ED-4016-BCBF-9173C1852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29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B704-FC76-4F5B-AFE4-8D8312BF61C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68C6-15ED-4016-BCBF-9173C1852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83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BB704-FC76-4F5B-AFE4-8D8312BF61C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A68C6-15ED-4016-BCBF-9173C1852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77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8793233-B7F3-4543-A10B-703AE616148C}" type="slidenum">
              <a:rPr lang="en-US" smtClean="0">
                <a:latin typeface="Arial" charset="0"/>
              </a:rPr>
              <a:pPr eaLnBrk="1" hangingPunct="1"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4000" b="1" smtClean="0"/>
              <a:t>A Multi-disciplinary Perspective on Decision-making and Creativity:</a:t>
            </a:r>
            <a:endParaRPr lang="en-US" sz="3200" b="1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4648200"/>
            <a:ext cx="5105400" cy="1447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Wayne Smith, Ph.D.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Department of Management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CSU Northridge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9600" y="2590800"/>
            <a:ext cx="7772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200" dirty="0">
                <a:solidFill>
                  <a:schemeClr val="tx2"/>
                </a:solidFill>
                <a:latin typeface="Lucida Sans Unicode" pitchFamily="34" charset="0"/>
              </a:rPr>
              <a:t>Using the Diversity of Truth-seeking and Sense-making to Advantage in Organizational Contexts</a:t>
            </a:r>
          </a:p>
        </p:txBody>
      </p:sp>
      <p:sp>
        <p:nvSpPr>
          <p:cNvPr id="205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4290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i="1" smtClean="0">
                <a:latin typeface="Arial" charset="0"/>
              </a:rPr>
              <a:t>Updated</a:t>
            </a:r>
            <a:r>
              <a:rPr lang="en-US" smtClean="0">
                <a:latin typeface="Arial" charset="0"/>
              </a:rPr>
              <a:t>: </a:t>
            </a:r>
            <a:fld id="{B2A203D0-9796-4967-AA04-3F248F0D21BF}" type="datetime2">
              <a:rPr lang="en-US" smtClean="0">
                <a:latin typeface="Arial" charset="0"/>
              </a:rPr>
              <a:pPr eaLnBrk="1" hangingPunct="1"/>
              <a:t>Monday, September 14, 2015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518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 smtClean="0"/>
              <a:t>3 - </a:t>
            </a:r>
            <a:r>
              <a:rPr lang="en-US" dirty="0" smtClean="0"/>
              <a:t>Philosophy</a:t>
            </a:r>
            <a:endParaRPr lang="en-US" dirty="0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06F622F6-FBCB-42A6-94B8-E753BD10304E}" type="slidenum">
              <a:rPr lang="en-US" smtClean="0">
                <a:latin typeface="Arial" charset="0"/>
              </a:rPr>
              <a:pPr eaLnBrk="1" hangingPunct="1"/>
              <a:t>2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75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0D81D942-6FAE-4636-9402-E97457B4B089}" type="slidenum">
              <a:rPr lang="en-US" smtClean="0">
                <a:latin typeface="Arial" charset="0"/>
              </a:rPr>
              <a:pPr eaLnBrk="1" hangingPunct="1"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Philosophy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Why do we need any Philosophy anyway?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“STEM” majors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“non-STEM” majors</a:t>
            </a:r>
          </a:p>
        </p:txBody>
      </p:sp>
    </p:spTree>
    <p:extLst>
      <p:ext uri="{BB962C8B-B14F-4D97-AF65-F5344CB8AC3E}">
        <p14:creationId xmlns:p14="http://schemas.microsoft.com/office/powerpoint/2010/main" val="32253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852D424-E715-4615-911E-88F08120BF18}" type="slidenum">
              <a:rPr lang="en-US" smtClean="0">
                <a:latin typeface="Arial" charset="0"/>
              </a:rPr>
              <a:pPr eaLnBrk="1" hangingPunct="1"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Philosophy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Dualism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Mental vs. Physical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Identity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Self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Perception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Color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Variable Realizability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Pain</a:t>
            </a:r>
          </a:p>
        </p:txBody>
      </p:sp>
    </p:spTree>
    <p:extLst>
      <p:ext uri="{BB962C8B-B14F-4D97-AF65-F5344CB8AC3E}">
        <p14:creationId xmlns:p14="http://schemas.microsoft.com/office/powerpoint/2010/main" val="99279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1824874-72CA-4AD1-9881-92474674662C}" type="slidenum">
              <a:rPr lang="en-US" smtClean="0">
                <a:latin typeface="Arial" charset="0"/>
              </a:rPr>
              <a:pPr eaLnBrk="1" hangingPunct="1"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Philosophy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Consciousness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Volition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Memory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String of experiences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Causal Connections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Relationships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Free Will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Determinism</a:t>
            </a:r>
          </a:p>
        </p:txBody>
      </p:sp>
    </p:spTree>
    <p:extLst>
      <p:ext uri="{BB962C8B-B14F-4D97-AF65-F5344CB8AC3E}">
        <p14:creationId xmlns:p14="http://schemas.microsoft.com/office/powerpoint/2010/main" val="65199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On-screen Show (4:3)</PresentationFormat>
  <Paragraphs>35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Lucida Sans Unicode</vt:lpstr>
      <vt:lpstr>Office Theme</vt:lpstr>
      <vt:lpstr>A Multi-disciplinary Perspective on Decision-making and Creativity:</vt:lpstr>
      <vt:lpstr>3 - Philosophy</vt:lpstr>
      <vt:lpstr>Philosophy</vt:lpstr>
      <vt:lpstr>Philosophy</vt:lpstr>
      <vt:lpstr>Philosophy</vt:lpstr>
    </vt:vector>
  </TitlesOfParts>
  <Company>CSU Northridge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Multi-disciplinary Perspective on Decision-making and Creativity:</dc:title>
  <dc:creator>Smith, Wayne W</dc:creator>
  <cp:lastModifiedBy>Smith, Wayne W</cp:lastModifiedBy>
  <cp:revision>3</cp:revision>
  <dcterms:created xsi:type="dcterms:W3CDTF">2013-05-23T23:50:02Z</dcterms:created>
  <dcterms:modified xsi:type="dcterms:W3CDTF">2015-09-14T21:59:18Z</dcterms:modified>
</cp:coreProperties>
</file>