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October 19, 2015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smtClean="0"/>
              <a:t>Do In-class “Real World” Exercise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45CB01-4DCD-4F66-ABBC-3B0FACA0D2CB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asdfasfdasfs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Contrast food – zoom 2</a:t>
            </a:r>
            <a:endParaRPr lang="en-US" smtClean="0"/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52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1 – Course Introduction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D26D4BA-A31A-4427-99B4-428931DE0FEF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5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416B85-7BB8-4146-B636-DC1EC7CDF88A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Organization of the Class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Decision-making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Process View (“details”)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Synoptic View (“big picture”)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Organizational Creativity (“value”)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Personal Creativity (“success”)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And sundry topics along the way…</a:t>
            </a:r>
          </a:p>
        </p:txBody>
      </p:sp>
    </p:spTree>
    <p:extLst>
      <p:ext uri="{BB962C8B-B14F-4D97-AF65-F5344CB8AC3E}">
        <p14:creationId xmlns:p14="http://schemas.microsoft.com/office/powerpoint/2010/main" val="9817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Multi-disciplinary Perspectives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Philosophy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Psychological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Physiological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Research/Methodological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Sociological (network)</a:t>
            </a:r>
          </a:p>
          <a:p>
            <a:pPr>
              <a:lnSpc>
                <a:spcPct val="90000"/>
              </a:lnSpc>
            </a:pPr>
            <a:r>
              <a:rPr lang="en-US" dirty="0"/>
              <a:t>Rhetorical </a:t>
            </a:r>
            <a:r>
              <a:rPr lang="en-US"/>
              <a:t>(</a:t>
            </a:r>
            <a:r>
              <a:rPr lang="en-US" smtClean="0"/>
              <a:t>Legal/Political</a:t>
            </a:r>
            <a:r>
              <a:rPr lang="en-US" smtClean="0"/>
              <a:t>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Systems Dynamics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Technological/Engineering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EDF97BB-2EB6-468F-8BCB-42AB760A86E9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Two Working Definitions for the In-class Exercise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</a:t>
            </a:r>
            <a:r>
              <a:rPr lang="en-US" sz="2800" u="sng" dirty="0" smtClean="0"/>
              <a:t>Decision-making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“The process of identifying problems and opportunities for the Organization”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Requires 1), design a choice, 2), form expectations, and 3), evaluate the consequences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</a:t>
            </a:r>
            <a:r>
              <a:rPr lang="en-US" sz="2800" u="sng" dirty="0" smtClean="0"/>
              <a:t>Creativity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“The generation of novel ideas that may meet perceived needs or respond to opportunities for the Organization”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Requires 1), unique techniques, 2), observe needs/opportunities, and 3), evaluate the desired impact</a:t>
            </a:r>
          </a:p>
        </p:txBody>
      </p:sp>
    </p:spTree>
    <p:extLst>
      <p:ext uri="{BB962C8B-B14F-4D97-AF65-F5344CB8AC3E}">
        <p14:creationId xmlns:p14="http://schemas.microsoft.com/office/powerpoint/2010/main" val="224564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FABD473-D11E-4724-BF5F-0EBEFCE21243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Skills, Knowledge, and Abilities (SKA) </a:t>
            </a:r>
            <a:r>
              <a:rPr lang="en-US" sz="4000" i="1" smtClean="0"/>
              <a:t>really</a:t>
            </a:r>
            <a:r>
              <a:rPr lang="en-US" sz="4000" smtClean="0"/>
              <a:t> matter?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Rubin, R., and Dierdorff, E. (2009), </a:t>
            </a:r>
            <a:r>
              <a:rPr lang="en-US" sz="2800" i="1" smtClean="0"/>
              <a:t>“</a:t>
            </a:r>
            <a:r>
              <a:rPr lang="en-US" sz="2800" smtClean="0"/>
              <a:t>How Relevant Is the MBA? Assessing the Alignment of Required Curricula and Required Managerial Competencies”, </a:t>
            </a:r>
            <a:r>
              <a:rPr lang="en-US" sz="2800" i="1" smtClean="0"/>
              <a:t>Academy of Management Learning and Education</a:t>
            </a:r>
            <a:r>
              <a:rPr lang="en-US" sz="2800" smtClean="0"/>
              <a:t>, 8 (2), pp. 208-224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authors did two things: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Surveyed executives for what SKAs those executives wanted in their managers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Surveyed MBA curriculum by those SKA categories</a:t>
            </a:r>
          </a:p>
        </p:txBody>
      </p:sp>
    </p:spTree>
    <p:extLst>
      <p:ext uri="{BB962C8B-B14F-4D97-AF65-F5344CB8AC3E}">
        <p14:creationId xmlns:p14="http://schemas.microsoft.com/office/powerpoint/2010/main" val="200122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F043961-3B07-4200-8049-DDAAC1D325AE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Executives want their Managers to Excel 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077200" cy="54832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2133600"/>
                <a:gridCol w="5105400"/>
              </a:tblGrid>
              <a:tr h="848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Competency Category</a:t>
                      </a:r>
                    </a:p>
                    <a:p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671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Decision-making processes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getting information; judging the qualities of things, services, or people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Capital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coaching and developing others; resolving conflicts and negotiating with others; developing</a:t>
                      </a:r>
                      <a:r>
                        <a:rPr lang="en-US" sz="1600" baseline="0" dirty="0" smtClean="0"/>
                        <a:t> and building teams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671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Strategy and Innovation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thinking</a:t>
                      </a:r>
                      <a:r>
                        <a:rPr lang="en-US" sz="1600" baseline="0" dirty="0" smtClean="0"/>
                        <a:t> creatively; developing objectives and strategies; providing advice to others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 Environment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communicating with persons outside the org.; establishing and maintaining interpersonal relationships;</a:t>
                      </a:r>
                      <a:r>
                        <a:rPr lang="en-US" sz="1600" baseline="0" dirty="0" smtClean="0"/>
                        <a:t> influencing others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Administration and Control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evaluating information to determine compliance with standards; documenting or recording information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Logistics and Technology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inspecting equipment,</a:t>
                      </a:r>
                      <a:r>
                        <a:rPr lang="en-US" sz="1600" baseline="0" dirty="0" smtClean="0"/>
                        <a:t> structures, or material; controlling machines and processes; interacting with computers</a:t>
                      </a:r>
                      <a:endParaRPr lang="en-US" sz="16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7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70753B-C5C5-4D07-B873-10599590E62C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Executives want their Managers to Excel 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49816"/>
              </p:ext>
            </p:extLst>
          </p:nvPr>
        </p:nvGraphicFramePr>
        <p:xfrm>
          <a:off x="533400" y="1447800"/>
          <a:ext cx="8077200" cy="518636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2133600"/>
                <a:gridCol w="5105400"/>
              </a:tblGrid>
              <a:tr h="9144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Competency Category</a:t>
                      </a:r>
                    </a:p>
                    <a:p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 of Courses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Decision-making processes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decision</a:t>
                      </a:r>
                      <a:r>
                        <a:rPr lang="en-US" sz="1800" baseline="0" dirty="0" smtClean="0"/>
                        <a:t> analysis; decision models; applied statistical analysis; quantitative methods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Human Capital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organizational behavior;</a:t>
                      </a:r>
                      <a:r>
                        <a:rPr lang="en-US" sz="1800" baseline="0" dirty="0" smtClean="0"/>
                        <a:t> HR mgt.; leadership dynamics; negotiation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Strategy and Innovation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strategic</a:t>
                      </a:r>
                      <a:r>
                        <a:rPr lang="en-US" sz="1800" baseline="0" dirty="0" smtClean="0"/>
                        <a:t> planning and implementation; strategic analysis; competitive strategy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9144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Task Environment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marketing; economics; macroeconomic</a:t>
                      </a:r>
                      <a:r>
                        <a:rPr lang="en-US" sz="1800" baseline="0" dirty="0" smtClean="0"/>
                        <a:t> policy; globalization of business; international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Administration and Control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mgt. accounting; financial analysis; business law; corp. finance; policy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Logistics and Technology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operations; supply chain; MIS; production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2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08A45C4-F245-4639-8F76-038133470790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Executives want their Managers to Excel 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077199" cy="554831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2133600"/>
                <a:gridCol w="2590800"/>
                <a:gridCol w="2514599"/>
              </a:tblGrid>
              <a:tr h="848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Competency Category</a:t>
                      </a:r>
                    </a:p>
                    <a:p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% Coverage that the Executives</a:t>
                      </a:r>
                      <a:r>
                        <a:rPr lang="en-US" sz="1600" baseline="0" dirty="0" smtClean="0"/>
                        <a:t> want</a:t>
                      </a:r>
                      <a:endParaRPr lang="en-US" sz="1600" dirty="0" smtClean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%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Coverage that B-School curriculum provides</a:t>
                      </a:r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Decision-making processes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Capital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Strategy and Innovation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 Environment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Administration and Control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Logistics and Technology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1" marB="45721"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(other or undetermined or unclassified)</a:t>
                      </a:r>
                      <a:endParaRPr lang="en-US" sz="1600" dirty="0"/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5%</a:t>
                      </a:r>
                      <a:endParaRPr lang="en-US" sz="1600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6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553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Lucida Sans Unicode</vt:lpstr>
      <vt:lpstr>Office Theme</vt:lpstr>
      <vt:lpstr>A Multi-disciplinary Perspective on Decision-making and Creativity:</vt:lpstr>
      <vt:lpstr>1 – Course Introduction</vt:lpstr>
      <vt:lpstr>The Organization of the Class</vt:lpstr>
      <vt:lpstr>Multi-disciplinary Perspectives</vt:lpstr>
      <vt:lpstr>Two Working Definitions for the In-class Exercise</vt:lpstr>
      <vt:lpstr>What Skills, Knowledge, and Abilities (SKA) really matter?</vt:lpstr>
      <vt:lpstr>What do Executives want their Managers to Excel at?</vt:lpstr>
      <vt:lpstr>What do Executives want their Managers to Excel at?</vt:lpstr>
      <vt:lpstr>What do Executives want their Managers to Excel at?</vt:lpstr>
      <vt:lpstr>Do In-class “Real World” Exercise</vt:lpstr>
      <vt:lpstr>Contrast food – zoom 2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3</cp:revision>
  <dcterms:created xsi:type="dcterms:W3CDTF">2013-05-23T23:44:11Z</dcterms:created>
  <dcterms:modified xsi:type="dcterms:W3CDTF">2015-10-19T21:50:10Z</dcterms:modified>
</cp:coreProperties>
</file>