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C751E-2131-476E-A215-0659E0E5F2C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BA5B2-CCC7-4EFA-80A0-8C8407811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6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1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9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6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2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0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May 23, 2013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smtClean="0"/>
              <a:t>– </a:t>
            </a:r>
            <a:r>
              <a:rPr lang="en-US" dirty="0" smtClean="0"/>
              <a:t>Shakespeare</a:t>
            </a:r>
            <a:endParaRPr lang="en-US" dirty="0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51409CB-63F8-4B6C-B049-85A8784FCEAA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6ED3224-CE55-402C-B113-6D4B2A58B135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Shakespeare in Management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Shakespeare (the Person)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 know almost nothing about him (and much of what we think we know is pure speculation)</a:t>
            </a:r>
          </a:p>
          <a:p>
            <a:pPr lvl="1" eaLnBrk="1" hangingPunct="1">
              <a:lnSpc>
                <a:spcPct val="90000"/>
              </a:lnSpc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Shakespeare (the times)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Deep in the Renaissance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Rejection of myths; beginning of rejection of “divine right of kinds”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 are the beginning of the “Enlightenment”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Changing-&gt;Social, Economic, Political/Legal, Technological</a:t>
            </a:r>
          </a:p>
        </p:txBody>
      </p:sp>
    </p:spTree>
    <p:extLst>
      <p:ext uri="{BB962C8B-B14F-4D97-AF65-F5344CB8AC3E}">
        <p14:creationId xmlns:p14="http://schemas.microsoft.com/office/powerpoint/2010/main" val="252121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99B87EE-C2F5-4B84-AC04-B378A415BBB5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Shakespeare in Management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Shakespeare (the Writing)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prose is elegant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Re-reading passages is a true benefit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speeches and soliloquies are magnificent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Shakespeare (the Characters)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substance is often about leadership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But every element of MGT 360 principles are in every play (especially culture, motivation, teams)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Also, “fools and knaves” have substantive roles also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Remember too that these are </a:t>
            </a:r>
            <a:r>
              <a:rPr lang="en-US" sz="2400" i="1" smtClean="0"/>
              <a:t>plays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So </a:t>
            </a:r>
            <a:r>
              <a:rPr lang="en-US" sz="2000" i="1" smtClean="0"/>
              <a:t>dialogue</a:t>
            </a:r>
            <a:r>
              <a:rPr lang="en-US" sz="2000" smtClean="0"/>
              <a:t> and </a:t>
            </a:r>
            <a:r>
              <a:rPr lang="en-US" sz="2000" i="1" smtClean="0"/>
              <a:t>interaction</a:t>
            </a:r>
            <a:r>
              <a:rPr lang="en-US" sz="2000" smtClean="0"/>
              <a:t> (“discourse”) matters a great deal</a:t>
            </a:r>
          </a:p>
        </p:txBody>
      </p:sp>
    </p:spTree>
    <p:extLst>
      <p:ext uri="{BB962C8B-B14F-4D97-AF65-F5344CB8AC3E}">
        <p14:creationId xmlns:p14="http://schemas.microsoft.com/office/powerpoint/2010/main" val="187291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Multi-disciplinary Perspective on Decision-making and Creativity:</vt:lpstr>
      <vt:lpstr>5 – Shakespeare</vt:lpstr>
      <vt:lpstr>Shakespeare in Management</vt:lpstr>
      <vt:lpstr>Shakespeare in Management</vt:lpstr>
    </vt:vector>
  </TitlesOfParts>
  <Company>CSU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4</cp:revision>
  <dcterms:created xsi:type="dcterms:W3CDTF">2013-05-23T23:51:28Z</dcterms:created>
  <dcterms:modified xsi:type="dcterms:W3CDTF">2013-05-24T00:35:18Z</dcterms:modified>
</cp:coreProperties>
</file>